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358" r:id="rId3"/>
    <p:sldId id="258" r:id="rId4"/>
    <p:sldId id="334" r:id="rId5"/>
    <p:sldId id="333" r:id="rId6"/>
    <p:sldId id="259" r:id="rId7"/>
    <p:sldId id="260" r:id="rId8"/>
    <p:sldId id="335" r:id="rId9"/>
    <p:sldId id="261" r:id="rId10"/>
    <p:sldId id="336" r:id="rId11"/>
    <p:sldId id="262" r:id="rId12"/>
    <p:sldId id="337" r:id="rId13"/>
    <p:sldId id="263" r:id="rId14"/>
    <p:sldId id="264" r:id="rId15"/>
    <p:sldId id="338" r:id="rId16"/>
    <p:sldId id="265" r:id="rId17"/>
    <p:sldId id="266" r:id="rId18"/>
    <p:sldId id="339" r:id="rId19"/>
    <p:sldId id="267" r:id="rId20"/>
    <p:sldId id="268" r:id="rId21"/>
    <p:sldId id="275" r:id="rId22"/>
    <p:sldId id="342" r:id="rId23"/>
    <p:sldId id="341" r:id="rId24"/>
    <p:sldId id="277" r:id="rId25"/>
    <p:sldId id="278" r:id="rId26"/>
    <p:sldId id="343" r:id="rId27"/>
    <p:sldId id="279" r:id="rId28"/>
    <p:sldId id="280" r:id="rId29"/>
    <p:sldId id="281" r:id="rId30"/>
    <p:sldId id="340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347" r:id="rId39"/>
    <p:sldId id="289" r:id="rId40"/>
    <p:sldId id="346" r:id="rId41"/>
    <p:sldId id="348" r:id="rId42"/>
    <p:sldId id="290" r:id="rId43"/>
    <p:sldId id="291" r:id="rId44"/>
    <p:sldId id="292" r:id="rId45"/>
    <p:sldId id="293" r:id="rId46"/>
    <p:sldId id="349" r:id="rId47"/>
    <p:sldId id="350" r:id="rId48"/>
    <p:sldId id="295" r:id="rId49"/>
    <p:sldId id="351" r:id="rId50"/>
    <p:sldId id="344" r:id="rId51"/>
    <p:sldId id="296" r:id="rId52"/>
    <p:sldId id="297" r:id="rId53"/>
    <p:sldId id="298" r:id="rId54"/>
    <p:sldId id="299" r:id="rId55"/>
    <p:sldId id="303" r:id="rId56"/>
    <p:sldId id="304" r:id="rId57"/>
    <p:sldId id="305" r:id="rId58"/>
    <p:sldId id="306" r:id="rId59"/>
    <p:sldId id="352" r:id="rId60"/>
    <p:sldId id="307" r:id="rId61"/>
    <p:sldId id="309" r:id="rId62"/>
    <p:sldId id="310" r:id="rId63"/>
    <p:sldId id="353" r:id="rId64"/>
    <p:sldId id="311" r:id="rId65"/>
    <p:sldId id="328" r:id="rId66"/>
    <p:sldId id="345" r:id="rId67"/>
    <p:sldId id="354" r:id="rId68"/>
    <p:sldId id="329" r:id="rId69"/>
    <p:sldId id="355" r:id="rId70"/>
    <p:sldId id="330" r:id="rId71"/>
    <p:sldId id="356" r:id="rId72"/>
    <p:sldId id="357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0906"/>
    <a:srgbClr val="E2F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95"/>
    <p:restoredTop sz="92085"/>
  </p:normalViewPr>
  <p:slideViewPr>
    <p:cSldViewPr snapToGrid="0" snapToObjects="1">
      <p:cViewPr varScale="1">
        <p:scale>
          <a:sx n="188" d="100"/>
          <a:sy n="188" d="100"/>
        </p:scale>
        <p:origin x="25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83A9F-1068-9149-B027-5A70D85AF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74C0F7-488A-3E40-80C2-3D667E9EF5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CB1EA-BC72-9D40-BC71-DC0C7EEF5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1932-9195-AC48-8382-22597EF777AF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0B22F-1168-844F-87F6-3E3C7614D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2AA6C-61C5-F040-8570-C3A4A04BC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1936-EC1C-B246-9D43-DA3D07E0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26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753EC-DEED-0842-AAE1-6E5E67A17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0F6021-F1E3-B244-9268-CE13C77327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772E4-3496-CF4C-8F6F-931630175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1932-9195-AC48-8382-22597EF777AF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F8645-72FA-7248-B4F1-503589C83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3B002-20E6-0841-A3FB-B6863BFD4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1936-EC1C-B246-9D43-DA3D07E0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70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41DD3E-EB50-1946-BC36-57AEE4FDB4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B29580-0F22-7942-8CF6-CA1D81C53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17D21-9759-0A43-9C1E-E59EABEA9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1932-9195-AC48-8382-22597EF777AF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10425-CBFC-A144-8EFB-80A0A7FE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FEF5B-DFB7-C34A-BD79-C2CBF654B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1936-EC1C-B246-9D43-DA3D07E0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EF47-979D-C348-9AB0-76E29F104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DCF0B-37F1-9344-A072-7C542E222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CA1A4-1014-094B-8433-201D6359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1932-9195-AC48-8382-22597EF777AF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0E9B-4705-2348-857B-9320084F1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01852-500B-1641-B93D-25BCCAC35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1936-EC1C-B246-9D43-DA3D07E0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21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87C1-78A3-3F45-89CF-F29434FC6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D6CFD-A2AA-F94D-9D14-5D6A3327B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E2086-1C6F-BC4C-B652-975F58F36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1932-9195-AC48-8382-22597EF777AF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3265C-95E2-6F4C-98E7-0AE063B25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D8D2A-0941-E64E-B023-0FDF3D86F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1936-EC1C-B246-9D43-DA3D07E0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42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114E9-79C5-BB4F-BD0A-CA22A6EB6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9DE1E-8AD8-B74A-ABFE-8EE775A3DD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9E04E8-99A1-744C-80FB-ED5328883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91455B-90FA-E04F-90B8-CA0986957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1932-9195-AC48-8382-22597EF777AF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B30BD1-5995-E84A-A376-279C4D971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63A42-2358-2D4D-9A9E-D93DE5FB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1936-EC1C-B246-9D43-DA3D07E0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437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DD656-BD0E-5940-83F9-6007EFDE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D506D-6C23-FC41-B0CC-56870F092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10030-7C3F-6147-A4B1-8DE400E63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33C464-A7E7-1246-A63A-7815D838D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A4EB92-8C1B-074E-B9A7-05E7447045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22DCD2-48A5-FE4C-8DF8-AAA0B79A6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1932-9195-AC48-8382-22597EF777AF}" type="datetimeFigureOut">
              <a:rPr lang="en-US" smtClean="0"/>
              <a:t>3/9/20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94E885-F065-3343-8B4F-E4F1979B6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82B368-0B8A-6F4C-8281-551BA09A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1936-EC1C-B246-9D43-DA3D07E0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19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21888-92F6-1740-A243-1F946E009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EA4AFE-3667-EA4F-81BB-1797A579A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1932-9195-AC48-8382-22597EF777AF}" type="datetimeFigureOut">
              <a:rPr lang="en-US" smtClean="0"/>
              <a:t>3/9/20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0D6F7F-832A-584D-B462-C23488104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DD7AEC-7B20-3E4D-8C8D-BD2122955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1936-EC1C-B246-9D43-DA3D07E0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1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753450-4B3D-3F43-8133-145F1CC37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1932-9195-AC48-8382-22597EF777AF}" type="datetimeFigureOut">
              <a:rPr lang="en-US" smtClean="0"/>
              <a:t>3/9/20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D499AA-E0DF-534C-AA0F-93E229402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48875-32A7-E347-9003-447F9B762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1936-EC1C-B246-9D43-DA3D07E0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8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30B37-D2AC-CF48-883C-C845019E3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17D9D-4A66-8E4E-B6DA-83EDAAC89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F53BD-3650-7B49-B6FC-2FB1D3F44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A1A89-112F-354E-A3CB-5E9FB42E6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1932-9195-AC48-8382-22597EF777AF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9C4465-03C7-4348-866B-DC14B49F3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437928-EC0B-7F40-9E7B-4EA665F59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1936-EC1C-B246-9D43-DA3D07E0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729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733C0-F204-664B-A5C2-CC814C678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416F72-C763-FC48-A1B1-9A8E71421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DDCA3C-8128-EC43-B357-6E4B64B7AA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37E8E-7D9E-D74E-853B-828F02B14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11932-9195-AC48-8382-22597EF777AF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666B74-854E-DD41-A6F4-11C7CAAA2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59C2A4-E6EA-624E-AF88-B7F93E734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A1936-EC1C-B246-9D43-DA3D07E0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79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42588C-7C64-B04C-BF19-19BE37B0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F2801-394B-6D4D-BAE7-7DB42D085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EC575-AB6A-F348-9A14-F71B86B869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11932-9195-AC48-8382-22597EF777AF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141A8-8076-7347-B137-BE780366F3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D803D-4CE6-4448-8780-7E8ABF166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A1936-EC1C-B246-9D43-DA3D07E03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847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EDD96-B20B-4A4D-BB6F-D4CBE6B4C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5514F-6144-1749-9298-0491F6288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1st sunday of lent 2020">
            <a:extLst>
              <a:ext uri="{FF2B5EF4-FFF2-40B4-BE49-F238E27FC236}">
                <a16:creationId xmlns:a16="http://schemas.microsoft.com/office/drawing/2014/main" id="{DD4041AE-6344-B441-ABF9-BF104B443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1" cy="608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F17EC2-AFDD-FC42-821D-4058D715535C}"/>
              </a:ext>
            </a:extLst>
          </p:cNvPr>
          <p:cNvSpPr txBox="1"/>
          <p:nvPr/>
        </p:nvSpPr>
        <p:spPr>
          <a:xfrm>
            <a:off x="1" y="6086973"/>
            <a:ext cx="12192000" cy="769441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St. jane </a:t>
            </a:r>
            <a:r>
              <a:rPr lang="en-US" sz="4400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frances</a:t>
            </a:r>
            <a:r>
              <a:rPr lang="en-US" sz="4400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 de Chantal parish</a:t>
            </a:r>
          </a:p>
        </p:txBody>
      </p:sp>
    </p:spTree>
    <p:extLst>
      <p:ext uri="{BB962C8B-B14F-4D97-AF65-F5344CB8AC3E}">
        <p14:creationId xmlns:p14="http://schemas.microsoft.com/office/powerpoint/2010/main" val="2497014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So Moses cried out to the Lord,">
            <a:extLst>
              <a:ext uri="{FF2B5EF4-FFF2-40B4-BE49-F238E27FC236}">
                <a16:creationId xmlns:a16="http://schemas.microsoft.com/office/drawing/2014/main" id="{2B13FE24-8444-A449-9643-C645BE946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t="3830"/>
          <a:stretch/>
        </p:blipFill>
        <p:spPr bwMode="auto">
          <a:xfrm>
            <a:off x="0" y="0"/>
            <a:ext cx="12192000" cy="690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4573137"/>
            <a:ext cx="12192000" cy="2284863"/>
          </a:xfrm>
        </p:spPr>
        <p:txBody>
          <a:bodyPr>
            <a:no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They are almost ready</a:t>
            </a:r>
            <a:b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to stone me.”</a:t>
            </a:r>
            <a:endParaRPr lang="en-US" sz="8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833924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167846" y="0"/>
            <a:ext cx="6024134" cy="6858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CA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The Lord said to Moses, </a:t>
            </a:r>
            <a:br>
              <a:rPr lang="en-CA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“Go on ahead of the people,</a:t>
            </a:r>
            <a:endParaRPr lang="en-US" sz="8000" dirty="0">
              <a:latin typeface="+mn-lt"/>
            </a:endParaRP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Image result for The Lord said to Moses">
            <a:extLst>
              <a:ext uri="{FF2B5EF4-FFF2-40B4-BE49-F238E27FC236}">
                <a16:creationId xmlns:a16="http://schemas.microsoft.com/office/drawing/2014/main" id="{268DE678-1C11-DB4F-A7D5-A0F3BAC9C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" r="32510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791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Image result for elders of Israel">
            <a:extLst>
              <a:ext uri="{FF2B5EF4-FFF2-40B4-BE49-F238E27FC236}">
                <a16:creationId xmlns:a16="http://schemas.microsoft.com/office/drawing/2014/main" id="{55B2E37F-5C24-EE41-AC61-DD5200FA5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" r="13818" b="666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352458C-1EAB-A246-94A9-5DE7FF35B16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281684" cy="685798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88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and take some of the elders of Israel with you;</a:t>
            </a:r>
            <a:endParaRPr lang="en-US" sz="8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8742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F240FAC-8EBB-274B-AF0D-974DBE2D8772}"/>
              </a:ext>
            </a:extLst>
          </p:cNvPr>
          <p:cNvSpPr/>
          <p:nvPr/>
        </p:nvSpPr>
        <p:spPr>
          <a:xfrm>
            <a:off x="6277970" y="0"/>
            <a:ext cx="591401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>
                <a:effectLst>
                  <a:glow rad="127000">
                    <a:srgbClr val="002060"/>
                  </a:glow>
                </a:effectLst>
                <a:ea typeface="+mj-ea"/>
                <a:cs typeface="+mj-cs"/>
              </a:rPr>
              <a:t>take in your hand the staff with which you struck the Nile, and go. </a:t>
            </a:r>
            <a:endParaRPr lang="en-US" sz="8000" dirty="0">
              <a:ea typeface="+mj-ea"/>
              <a:cs typeface="+mj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4" descr="Image result for take in your hand the staff with which you struck the Nile, and go.">
            <a:extLst>
              <a:ext uri="{FF2B5EF4-FFF2-40B4-BE49-F238E27FC236}">
                <a16:creationId xmlns:a16="http://schemas.microsoft.com/office/drawing/2014/main" id="{4BEC79D7-19F8-9A4E-9BB5-6EF075508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7" r="9352"/>
          <a:stretch/>
        </p:blipFill>
        <p:spPr bwMode="auto">
          <a:xfrm flipH="1">
            <a:off x="20" y="10"/>
            <a:ext cx="6277950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501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Image result for the rock of Horeb.">
            <a:extLst>
              <a:ext uri="{FF2B5EF4-FFF2-40B4-BE49-F238E27FC236}">
                <a16:creationId xmlns:a16="http://schemas.microsoft.com/office/drawing/2014/main" id="{FFCBF81A-B86B-9D4E-AB3C-DDC2310EF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9040CA-AB73-2846-A870-789A528F4C07}"/>
              </a:ext>
            </a:extLst>
          </p:cNvPr>
          <p:cNvSpPr/>
          <p:nvPr/>
        </p:nvSpPr>
        <p:spPr>
          <a:xfrm>
            <a:off x="18198" y="0"/>
            <a:ext cx="1217380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 will be standing there</a:t>
            </a:r>
          </a:p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in front of you</a:t>
            </a:r>
          </a:p>
          <a:p>
            <a:pPr algn="ctr"/>
            <a:endParaRPr lang="en-CA" sz="88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algn="ctr"/>
            <a:endParaRPr lang="en-CA" sz="88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on the rock of Horeb.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10327688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78CD23-5DBA-D346-83A8-A5EB4D69D339}"/>
              </a:ext>
            </a:extLst>
          </p:cNvPr>
          <p:cNvSpPr/>
          <p:nvPr/>
        </p:nvSpPr>
        <p:spPr>
          <a:xfrm>
            <a:off x="4595814" y="166568"/>
            <a:ext cx="7596185" cy="62478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Strike the rock, and water will come out of it, so that the people may drink.”</a:t>
            </a:r>
            <a:endParaRPr lang="en-US" sz="8000" dirty="0"/>
          </a:p>
        </p:txBody>
      </p:sp>
      <p:pic>
        <p:nvPicPr>
          <p:cNvPr id="12290" name="Picture 2" descr="Image result for the rock of Horeb.">
            <a:extLst>
              <a:ext uri="{FF2B5EF4-FFF2-40B4-BE49-F238E27FC236}">
                <a16:creationId xmlns:a16="http://schemas.microsoft.com/office/drawing/2014/main" id="{2DBF8121-6C7F-8B46-8618-765EBF44A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8187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204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Massah and Meribah,">
            <a:extLst>
              <a:ext uri="{FF2B5EF4-FFF2-40B4-BE49-F238E27FC236}">
                <a16:creationId xmlns:a16="http://schemas.microsoft.com/office/drawing/2014/main" id="{9A375DCA-F588-E746-A03E-A65C8B9B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Moses did so,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in the sight 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of the elders of Israel.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He called the place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Massah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 and </a:t>
            </a:r>
            <a:r>
              <a:rPr lang="en-CA" sz="8000" b="1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Meribah</a:t>
            </a: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,</a:t>
            </a:r>
            <a:endParaRPr lang="en-US" sz="6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131313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children of Israel">
            <a:extLst>
              <a:ext uri="{FF2B5EF4-FFF2-40B4-BE49-F238E27FC236}">
                <a16:creationId xmlns:a16="http://schemas.microsoft.com/office/drawing/2014/main" id="{14EA7312-7FD2-B846-A94D-2D7169931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105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210585" cy="3835021"/>
          </a:xfrm>
        </p:spPr>
        <p:txBody>
          <a:bodyPr anchor="ctr"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because the children of Israel quarrelled and tested the Lord, saying,</a:t>
            </a:r>
            <a:endParaRPr lang="en-US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60035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“Is the Lord among us or not?”">
            <a:extLst>
              <a:ext uri="{FF2B5EF4-FFF2-40B4-BE49-F238E27FC236}">
                <a16:creationId xmlns:a16="http://schemas.microsoft.com/office/drawing/2014/main" id="{836D0708-2869-9646-AF23-5DF992804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" t="9091" r="23059" b="-1"/>
          <a:stretch/>
        </p:blipFill>
        <p:spPr bwMode="auto">
          <a:xfrm>
            <a:off x="4818888" y="1"/>
            <a:ext cx="737311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Freeform 8">
            <a:extLst>
              <a:ext uri="{FF2B5EF4-FFF2-40B4-BE49-F238E27FC236}">
                <a16:creationId xmlns:a16="http://schemas.microsoft.com/office/drawing/2014/main" id="{9225B0D8-E56E-4ACC-A464-81F406276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1" y="-478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Freeform 11">
            <a:extLst>
              <a:ext uri="{FF2B5EF4-FFF2-40B4-BE49-F238E27FC236}">
                <a16:creationId xmlns:a16="http://schemas.microsoft.com/office/drawing/2014/main" id="{8F5D1B28-3976-4367-807C-CAD629CDD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2" y="-478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0" y="-478"/>
            <a:ext cx="5863042" cy="685847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“Is</a:t>
            </a:r>
            <a:br>
              <a:rPr lang="en-US" sz="8800" b="1" dirty="0"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US" sz="88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the Lord among us or not?”</a:t>
            </a:r>
            <a:endParaRPr lang="en-US" sz="8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1376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The Word of the Lord  Thanks be to God.">
            <a:extLst>
              <a:ext uri="{FF2B5EF4-FFF2-40B4-BE49-F238E27FC236}">
                <a16:creationId xmlns:a16="http://schemas.microsoft.com/office/drawing/2014/main" id="{B16C2CFC-CD41-274D-A384-D1AA2921B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98100" y="1"/>
            <a:ext cx="7465325" cy="685799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The Word </a:t>
            </a:r>
          </a:p>
          <a:p>
            <a:pPr algn="ctr">
              <a:spcAft>
                <a:spcPts val="0"/>
              </a:spcAft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of the Lord</a:t>
            </a:r>
          </a:p>
          <a:p>
            <a:pPr algn="ctr">
              <a:spcAft>
                <a:spcPts val="0"/>
              </a:spcAft>
            </a:pPr>
            <a:endParaRPr lang="en-CA" sz="88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algn="ctr">
              <a:spcAft>
                <a:spcPts val="0"/>
              </a:spcAft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Thanks </a:t>
            </a:r>
          </a:p>
          <a:p>
            <a:pPr algn="ctr">
              <a:spcAft>
                <a:spcPts val="0"/>
              </a:spcAft>
            </a:pPr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be to God.</a:t>
            </a:r>
            <a:endParaRPr lang="en-GB" sz="8800" dirty="0">
              <a:solidFill>
                <a:schemeClr val="bg1"/>
              </a:solidFill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21377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quench my thirst o lord">
            <a:extLst>
              <a:ext uri="{FF2B5EF4-FFF2-40B4-BE49-F238E27FC236}">
                <a16:creationId xmlns:a16="http://schemas.microsoft.com/office/drawing/2014/main" id="{4F0B6E5D-1A7F-9142-981B-FB6FBA8D6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55693BC-F761-514E-AD1C-02EC264C9DBA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6262654" cy="685641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FFFFFF"/>
                  </a:outerShdw>
                </a:effectLst>
                <a:latin typeface="Trebuchet MS" charset="0"/>
              </a:rPr>
              <a:t>Quench us, Lord,</a:t>
            </a:r>
          </a:p>
          <a:p>
            <a:pPr algn="ctr"/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FFFFFF"/>
                  </a:outerShdw>
                </a:effectLst>
                <a:latin typeface="Trebuchet MS" charset="0"/>
              </a:rPr>
              <a:t>with your Son’s</a:t>
            </a:r>
          </a:p>
          <a:p>
            <a:pPr algn="ctr"/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FFFFFF"/>
                  </a:outerShdw>
                </a:effectLst>
                <a:latin typeface="Trebuchet MS" charset="0"/>
              </a:rPr>
              <a:t>living water</a:t>
            </a:r>
            <a:endParaRPr lang="en-US" sz="60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127000">
                  <a:srgbClr val="002060"/>
                </a:glow>
                <a:outerShdw blurRad="38100" dist="38100" dir="2700000" algn="tl">
                  <a:srgbClr val="FFFFFF"/>
                </a:outerShdw>
              </a:effectLst>
              <a:latin typeface="Trebuchet M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C0822F-91C3-1949-A91B-6DC37DA72BB1}"/>
              </a:ext>
            </a:extLst>
          </p:cNvPr>
          <p:cNvSpPr txBox="1"/>
          <p:nvPr/>
        </p:nvSpPr>
        <p:spPr>
          <a:xfrm>
            <a:off x="0" y="0"/>
            <a:ext cx="1219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t-MT" sz="54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anose="020E0705020206020404" pitchFamily="34" charset="77"/>
                <a:ea typeface="Calibri" panose="020F0502020204030204" pitchFamily="34" charset="0"/>
              </a:rPr>
              <a:t>3rd Sunday of Lent</a:t>
            </a:r>
            <a:r>
              <a:rPr lang="en-US" sz="54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anose="020E0705020206020404" pitchFamily="34" charset="77"/>
                <a:ea typeface="Calibri" panose="020F0502020204030204" pitchFamily="34" charset="0"/>
              </a:rPr>
              <a:t> – </a:t>
            </a:r>
            <a:r>
              <a:rPr lang="en-US" sz="5400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(A)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52C8C-7D2C-E14B-B84F-463F0458A654}"/>
              </a:ext>
            </a:extLst>
          </p:cNvPr>
          <p:cNvSpPr txBox="1"/>
          <p:nvPr/>
        </p:nvSpPr>
        <p:spPr>
          <a:xfrm>
            <a:off x="1" y="6086972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St. jane </a:t>
            </a:r>
            <a:r>
              <a:rPr lang="en-US" sz="4400" dirty="0" err="1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frances</a:t>
            </a:r>
            <a:r>
              <a:rPr lang="en-US" sz="4400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opperplate Gothic Bold" pitchFamily="34" charset="0"/>
              </a:rPr>
              <a:t> de Chantal parish</a:t>
            </a:r>
          </a:p>
        </p:txBody>
      </p:sp>
    </p:spTree>
    <p:extLst>
      <p:ext uri="{BB962C8B-B14F-4D97-AF65-F5344CB8AC3E}">
        <p14:creationId xmlns:p14="http://schemas.microsoft.com/office/powerpoint/2010/main" val="3924763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listen to the voice of the Lord">
            <a:extLst>
              <a:ext uri="{FF2B5EF4-FFF2-40B4-BE49-F238E27FC236}">
                <a16:creationId xmlns:a16="http://schemas.microsoft.com/office/drawing/2014/main" id="{ED8D2E17-2C34-D44F-A57B-A3348FDAC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480" y="0"/>
            <a:ext cx="10854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0E1A04-3237-4641-B729-20A11FF2DBB0}"/>
              </a:ext>
            </a:extLst>
          </p:cNvPr>
          <p:cNvSpPr/>
          <p:nvPr/>
        </p:nvSpPr>
        <p:spPr>
          <a:xfrm>
            <a:off x="95536" y="335845"/>
            <a:ext cx="6096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540" algn="ctr">
              <a:spcAft>
                <a:spcPts val="0"/>
              </a:spcAft>
            </a:pPr>
            <a:r>
              <a:rPr lang="en-CA" sz="6600" b="1" i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 that today you would listen to the voice </a:t>
            </a:r>
          </a:p>
          <a:p>
            <a:pPr marR="2540" algn="ctr">
              <a:spcAft>
                <a:spcPts val="0"/>
              </a:spcAft>
            </a:pPr>
            <a:r>
              <a:rPr lang="en-CA" sz="6600" b="1" i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 the Lord.</a:t>
            </a:r>
            <a:endParaRPr lang="en-CA" sz="48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CA" sz="6600" b="1" i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 not harden your hearts!</a:t>
            </a:r>
            <a:endParaRPr lang="en-CA" sz="48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79444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statue">
            <a:extLst>
              <a:ext uri="{FF2B5EF4-FFF2-40B4-BE49-F238E27FC236}">
                <a16:creationId xmlns:a16="http://schemas.microsoft.com/office/drawing/2014/main" id="{EDABB59A-2AC4-8843-BE45-33F793D08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9" r="20072" b="-1"/>
          <a:stretch/>
        </p:blipFill>
        <p:spPr bwMode="auto">
          <a:xfrm>
            <a:off x="4818888" y="1"/>
            <a:ext cx="737311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Freeform 8">
            <a:extLst>
              <a:ext uri="{FF2B5EF4-FFF2-40B4-BE49-F238E27FC236}">
                <a16:creationId xmlns:a16="http://schemas.microsoft.com/office/drawing/2014/main" id="{9225B0D8-E56E-4ACC-A464-81F406276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1" y="-478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 11">
            <a:extLst>
              <a:ext uri="{FF2B5EF4-FFF2-40B4-BE49-F238E27FC236}">
                <a16:creationId xmlns:a16="http://schemas.microsoft.com/office/drawing/2014/main" id="{8F5D1B28-3976-4367-807C-CAD629CDD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2" y="-478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96336" cy="6858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88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A reading</a:t>
            </a:r>
            <a:br>
              <a:rPr lang="en-US" sz="8800" b="1" dirty="0"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US" sz="88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from the</a:t>
            </a:r>
            <a:br>
              <a:rPr lang="en-US" sz="8800" b="1" dirty="0"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US" sz="88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letter of </a:t>
            </a:r>
            <a:br>
              <a:rPr lang="en-US" sz="8800" b="1" dirty="0"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US" sz="88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Saint Paul</a:t>
            </a:r>
            <a:br>
              <a:rPr lang="en-US" sz="8800" b="1" dirty="0"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US" sz="88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to the Romans</a:t>
            </a:r>
          </a:p>
        </p:txBody>
      </p:sp>
    </p:spTree>
    <p:extLst>
      <p:ext uri="{BB962C8B-B14F-4D97-AF65-F5344CB8AC3E}">
        <p14:creationId xmlns:p14="http://schemas.microsoft.com/office/powerpoint/2010/main" val="1772308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E7B90-D0A6-AD4E-98CA-7623F00C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C5B31-D628-A94E-A486-8AA661396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Image result for jesus christ">
            <a:extLst>
              <a:ext uri="{FF2B5EF4-FFF2-40B4-BE49-F238E27FC236}">
                <a16:creationId xmlns:a16="http://schemas.microsoft.com/office/drawing/2014/main" id="{1828F7B4-9CC3-AB4C-A9F9-2B8AC0259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6"/>
            <a:ext cx="12197644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1FA58E1-A4E6-A341-B0D7-AAF5AC260556}"/>
              </a:ext>
            </a:extLst>
          </p:cNvPr>
          <p:cNvSpPr txBox="1">
            <a:spLocks/>
          </p:cNvSpPr>
          <p:nvPr/>
        </p:nvSpPr>
        <p:spPr>
          <a:xfrm>
            <a:off x="0" y="20155"/>
            <a:ext cx="12192000" cy="471561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Brothers and sisters: since we are justified</a:t>
            </a:r>
          </a:p>
          <a:p>
            <a:pPr algn="ctr"/>
            <a:r>
              <a:rPr lang="en-US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by faith,</a:t>
            </a:r>
            <a:endParaRPr lang="en-US" sz="8800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5925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Image result for jesus christ">
            <a:extLst>
              <a:ext uri="{FF2B5EF4-FFF2-40B4-BE49-F238E27FC236}">
                <a16:creationId xmlns:a16="http://schemas.microsoft.com/office/drawing/2014/main" id="{EDFB8932-FDE3-0048-99F3-11BCB0B3E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1" r="9091" b="3061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F129B9-728B-7B45-A87D-F96F744384BC}"/>
              </a:ext>
            </a:extLst>
          </p:cNvPr>
          <p:cNvSpPr/>
          <p:nvPr/>
        </p:nvSpPr>
        <p:spPr>
          <a:xfrm>
            <a:off x="341195" y="504967"/>
            <a:ext cx="1037230" cy="450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31B782-73B2-D041-85B4-02FBD1E0C83D}"/>
              </a:ext>
            </a:extLst>
          </p:cNvPr>
          <p:cNvSpPr/>
          <p:nvPr/>
        </p:nvSpPr>
        <p:spPr>
          <a:xfrm>
            <a:off x="363659" y="4340020"/>
            <a:ext cx="4095010" cy="450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0" y="20167"/>
            <a:ext cx="6096000" cy="6837833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8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we have peace with God through our Lord Jesus Christ,</a:t>
            </a:r>
            <a:endParaRPr lang="en-US" sz="8800" dirty="0">
              <a:effectLst>
                <a:glow rad="127000">
                  <a:srgbClr val="002060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5314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aith family.jpg">
            <a:extLst>
              <a:ext uri="{FF2B5EF4-FFF2-40B4-BE49-F238E27FC236}">
                <a16:creationId xmlns:a16="http://schemas.microsoft.com/office/drawing/2014/main" id="{F0458A18-00EF-4F4E-9E1E-EE5D75B54F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10" b="1384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CE2076D-9506-2F49-B3B9-C357876C8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2588"/>
            <a:ext cx="12192000" cy="6126162"/>
          </a:xfrm>
        </p:spPr>
        <p:txBody>
          <a:bodyPr>
            <a:norm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through whom we have obtained access to this grace in which we stand;</a:t>
            </a:r>
            <a:endParaRPr lang="en-US" sz="8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112786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sharing the glory of God">
            <a:extLst>
              <a:ext uri="{FF2B5EF4-FFF2-40B4-BE49-F238E27FC236}">
                <a16:creationId xmlns:a16="http://schemas.microsoft.com/office/drawing/2014/main" id="{850AF85C-E189-7E4C-BCDE-21B68B581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393140" y="404019"/>
            <a:ext cx="6375779" cy="6049962"/>
          </a:xfrm>
        </p:spPr>
        <p:txBody>
          <a:bodyPr>
            <a:no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and we boast in our hope of sharing the glory of God.</a:t>
            </a:r>
            <a:endParaRPr lang="en-US" sz="8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854117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Image result for god love">
            <a:extLst>
              <a:ext uri="{FF2B5EF4-FFF2-40B4-BE49-F238E27FC236}">
                <a16:creationId xmlns:a16="http://schemas.microsoft.com/office/drawing/2014/main" id="{3ACF1CA4-6BE9-FA46-B47C-57DBDD6CA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And hope does not disappoint us,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because God’s love has been poured into our hearts</a:t>
            </a:r>
            <a:endParaRPr lang="en-US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17181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not by power not by might but">
            <a:extLst>
              <a:ext uri="{FF2B5EF4-FFF2-40B4-BE49-F238E27FC236}">
                <a16:creationId xmlns:a16="http://schemas.microsoft.com/office/drawing/2014/main" id="{DD697097-DF53-EE46-BFE6-6553A41B6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82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6346209" cy="6858000"/>
          </a:xfrm>
        </p:spPr>
        <p:txBody>
          <a:bodyPr>
            <a:norm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through the Holy Spirit that has been given to us.</a:t>
            </a:r>
            <a:endParaRPr lang="en-US" sz="8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448621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god died on the cross">
            <a:extLst>
              <a:ext uri="{FF2B5EF4-FFF2-40B4-BE49-F238E27FC236}">
                <a16:creationId xmlns:a16="http://schemas.microsoft.com/office/drawing/2014/main" id="{E993662E-089C-CE44-BE18-5ED43D793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2961564"/>
            <a:ext cx="12192000" cy="3896436"/>
          </a:xfrm>
        </p:spPr>
        <p:txBody>
          <a:bodyPr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For while we were still weak, at the right time Christ died for the ungodly.</a:t>
            </a:r>
            <a:endParaRPr lang="en-US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385247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98" name="Picture 2" descr="Image result for die for a person">
            <a:extLst>
              <a:ext uri="{FF2B5EF4-FFF2-40B4-BE49-F238E27FC236}">
                <a16:creationId xmlns:a16="http://schemas.microsoft.com/office/drawing/2014/main" id="{7144B388-0EB6-1E44-BF99-A916E93A7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9" r="23298" b="5072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981433" cy="6857990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Indeed, rarely will anyone die for a righteous person</a:t>
            </a:r>
            <a:endParaRPr lang="en-US" sz="8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5458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Image result for book of exodus">
            <a:extLst>
              <a:ext uri="{FF2B5EF4-FFF2-40B4-BE49-F238E27FC236}">
                <a16:creationId xmlns:a16="http://schemas.microsoft.com/office/drawing/2014/main" id="{A48DD93A-3651-5140-A034-1A96A5EFD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26635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mt-MT" sz="96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 reading </a:t>
            </a:r>
            <a:br>
              <a:rPr lang="mt-MT" sz="96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mt-MT" sz="96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from the book of </a:t>
            </a:r>
            <a:br>
              <a:rPr lang="mt-MT" sz="9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br>
              <a:rPr lang="en-GB" sz="153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GB" sz="6000" b="1" dirty="0">
                <a:solidFill>
                  <a:srgbClr val="FFFF00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Ex 17, 3-7</a:t>
            </a:r>
            <a:endParaRPr lang="en-US" sz="6000" dirty="0">
              <a:solidFill>
                <a:srgbClr val="FFFF00"/>
              </a:solidFill>
              <a:effectLst>
                <a:glow rad="127000">
                  <a:srgbClr val="002060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5404387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result for die for a person">
            <a:extLst>
              <a:ext uri="{FF2B5EF4-FFF2-40B4-BE49-F238E27FC236}">
                <a16:creationId xmlns:a16="http://schemas.microsoft.com/office/drawing/2014/main" id="{C056601A-106E-734F-A5FC-7FAD37426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itle 1"/>
          <p:cNvSpPr>
            <a:spLocks noGrp="1"/>
          </p:cNvSpPr>
          <p:nvPr>
            <p:ph type="title"/>
          </p:nvPr>
        </p:nvSpPr>
        <p:spPr>
          <a:xfrm>
            <a:off x="0" y="3657600"/>
            <a:ext cx="12192000" cy="3200400"/>
          </a:xfrm>
        </p:spPr>
        <p:txBody>
          <a:bodyPr anchor="ctr">
            <a:no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though perhaps for a good person someone might actually dare to die.</a:t>
            </a:r>
            <a:endParaRPr lang="en-US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050114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result for die for a person">
            <a:extLst>
              <a:ext uri="{FF2B5EF4-FFF2-40B4-BE49-F238E27FC236}">
                <a16:creationId xmlns:a16="http://schemas.microsoft.com/office/drawing/2014/main" id="{4FC469F3-77A3-8E4B-9DD2-EF00A494C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7" y="0"/>
            <a:ext cx="9415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78472" cy="6858000"/>
          </a:xfrm>
        </p:spPr>
        <p:txBody>
          <a:bodyPr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But God proves His love for us in that while we still were sinners Christ died for us.</a:t>
            </a:r>
          </a:p>
        </p:txBody>
      </p:sp>
    </p:spTree>
    <p:extLst>
      <p:ext uri="{BB962C8B-B14F-4D97-AF65-F5344CB8AC3E}">
        <p14:creationId xmlns:p14="http://schemas.microsoft.com/office/powerpoint/2010/main" val="375726989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The Word of the Lord  Thanks be to God.">
            <a:extLst>
              <a:ext uri="{FF2B5EF4-FFF2-40B4-BE49-F238E27FC236}">
                <a16:creationId xmlns:a16="http://schemas.microsoft.com/office/drawing/2014/main" id="{2D94927A-2165-4947-975D-1C171ABF8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48C8A74-0AE9-964F-BFAE-002B187D8285}"/>
              </a:ext>
            </a:extLst>
          </p:cNvPr>
          <p:cNvSpPr/>
          <p:nvPr/>
        </p:nvSpPr>
        <p:spPr>
          <a:xfrm>
            <a:off x="5682018" y="0"/>
            <a:ext cx="650998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The Word </a:t>
            </a:r>
          </a:p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of the Lord</a:t>
            </a:r>
          </a:p>
          <a:p>
            <a:pPr algn="ctr"/>
            <a:endParaRPr lang="en-CA" sz="88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Thanks </a:t>
            </a:r>
          </a:p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be to God.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94302486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846" y="0"/>
            <a:ext cx="6024134" cy="6858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Lord, you are truly the </a:t>
            </a:r>
            <a:br>
              <a:rPr lang="en-US" sz="6600" b="1" dirty="0"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US" sz="6600" b="1" dirty="0" err="1">
                <a:effectLst>
                  <a:glow rad="127000">
                    <a:srgbClr val="002060"/>
                  </a:glow>
                </a:effectLst>
                <a:latin typeface="+mn-lt"/>
              </a:rPr>
              <a:t>Saviour</a:t>
            </a:r>
            <a:r>
              <a:rPr lang="en-US" sz="66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 of the world; give me the living water that I may never be thirsty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458" name="Picture 2" descr="Image result for Lord, you are truly the saviour of the world">
            <a:extLst>
              <a:ext uri="{FF2B5EF4-FFF2-40B4-BE49-F238E27FC236}">
                <a16:creationId xmlns:a16="http://schemas.microsoft.com/office/drawing/2014/main" id="{B6C5A45B-7726-0249-910E-A291AD80B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r="22808" b="-1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382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 result for Gospel according to John">
            <a:extLst>
              <a:ext uri="{FF2B5EF4-FFF2-40B4-BE49-F238E27FC236}">
                <a16:creationId xmlns:a16="http://schemas.microsoft.com/office/drawing/2014/main" id="{A8BE0C6E-51B1-7F45-AE5B-7C1131D3D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192062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Jesus came to a Samaritan city called Sychar,">
            <a:extLst>
              <a:ext uri="{FF2B5EF4-FFF2-40B4-BE49-F238E27FC236}">
                <a16:creationId xmlns:a16="http://schemas.microsoft.com/office/drawing/2014/main" id="{125457CF-D9EB-E443-8E26-5D5DBDE23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38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8114" y="0"/>
            <a:ext cx="12183886" cy="2643809"/>
          </a:xfrm>
        </p:spPr>
        <p:txBody>
          <a:bodyPr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Jesus came to a Samaritan city called Sychar,</a:t>
            </a:r>
            <a:endParaRPr lang="en-US" sz="8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1275624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Image result for Jesus came to a Samaritan city called Sychar,">
            <a:extLst>
              <a:ext uri="{FF2B5EF4-FFF2-40B4-BE49-F238E27FC236}">
                <a16:creationId xmlns:a16="http://schemas.microsoft.com/office/drawing/2014/main" id="{E6AF3362-97F9-1548-AC8F-D045EE9DE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t="9091" r="21659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2F6BAD-160E-E243-B58D-4F435D2F733D}"/>
              </a:ext>
            </a:extLst>
          </p:cNvPr>
          <p:cNvSpPr/>
          <p:nvPr/>
        </p:nvSpPr>
        <p:spPr>
          <a:xfrm>
            <a:off x="481029" y="625683"/>
            <a:ext cx="704088" cy="146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FA2F14-B9D5-CF40-99CB-5F64131FAD0E}"/>
              </a:ext>
            </a:extLst>
          </p:cNvPr>
          <p:cNvSpPr/>
          <p:nvPr/>
        </p:nvSpPr>
        <p:spPr>
          <a:xfrm>
            <a:off x="414767" y="4473767"/>
            <a:ext cx="4043901" cy="146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99651" cy="685799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near the plot of ground that Jacob had given to his son Joseph.</a:t>
            </a:r>
            <a:endParaRPr lang="en-US" sz="8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6020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jacob's well in the bible">
            <a:extLst>
              <a:ext uri="{FF2B5EF4-FFF2-40B4-BE49-F238E27FC236}">
                <a16:creationId xmlns:a16="http://schemas.microsoft.com/office/drawing/2014/main" id="{61A111D3-2CAD-E345-9188-C754707B6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" t="13498" r="1" b="3592"/>
          <a:stretch/>
        </p:blipFill>
        <p:spPr bwMode="auto">
          <a:xfrm>
            <a:off x="20" y="1"/>
            <a:ext cx="870855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Freeform: Shape 71">
            <a:extLst>
              <a:ext uri="{FF2B5EF4-FFF2-40B4-BE49-F238E27FC236}">
                <a16:creationId xmlns:a16="http://schemas.microsoft.com/office/drawing/2014/main" id="{63174CE2-EAFC-4544-8CF9-23DDE077D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4499810" y="-478"/>
            <a:ext cx="7692189" cy="6858478"/>
          </a:xfrm>
          <a:custGeom>
            <a:avLst/>
            <a:gdLst>
              <a:gd name="connsiteX0" fmla="*/ 7590845 w 7590845"/>
              <a:gd name="connsiteY0" fmla="*/ 6858478 h 6858478"/>
              <a:gd name="connsiteX1" fmla="*/ 166290 w 7590845"/>
              <a:gd name="connsiteY1" fmla="*/ 6858478 h 6858478"/>
              <a:gd name="connsiteX2" fmla="*/ 166550 w 7590845"/>
              <a:gd name="connsiteY2" fmla="*/ 6857915 h 6858478"/>
              <a:gd name="connsiteX3" fmla="*/ 0 w 7590845"/>
              <a:gd name="connsiteY3" fmla="*/ 6857915 h 6858478"/>
              <a:gd name="connsiteX4" fmla="*/ 0 w 7590845"/>
              <a:gd name="connsiteY4" fmla="*/ 0 h 6858478"/>
              <a:gd name="connsiteX5" fmla="*/ 3342665 w 7590845"/>
              <a:gd name="connsiteY5" fmla="*/ 0 h 6858478"/>
              <a:gd name="connsiteX6" fmla="*/ 4408893 w 7590845"/>
              <a:gd name="connsiteY6" fmla="*/ 0 h 6858478"/>
              <a:gd name="connsiteX7" fmla="*/ 4414470 w 7590845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0845" h="6858478">
                <a:moveTo>
                  <a:pt x="7590845" y="6858478"/>
                </a:moveTo>
                <a:lnTo>
                  <a:pt x="166290" y="6858478"/>
                </a:lnTo>
                <a:lnTo>
                  <a:pt x="166550" y="6857915"/>
                </a:lnTo>
                <a:lnTo>
                  <a:pt x="0" y="6857915"/>
                </a:lnTo>
                <a:lnTo>
                  <a:pt x="0" y="0"/>
                </a:lnTo>
                <a:lnTo>
                  <a:pt x="3342665" y="0"/>
                </a:lnTo>
                <a:lnTo>
                  <a:pt x="4408893" y="0"/>
                </a:lnTo>
                <a:lnTo>
                  <a:pt x="441447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8550A4F0-C697-42F7-8FAD-3108DDF7B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5311035" y="-479"/>
            <a:ext cx="6880964" cy="6858479"/>
          </a:xfrm>
          <a:custGeom>
            <a:avLst/>
            <a:gdLst>
              <a:gd name="connsiteX0" fmla="*/ 824356 w 6790308"/>
              <a:gd name="connsiteY0" fmla="*/ 6858479 h 6858479"/>
              <a:gd name="connsiteX1" fmla="*/ 0 w 6790308"/>
              <a:gd name="connsiteY1" fmla="*/ 6858479 h 6858479"/>
              <a:gd name="connsiteX2" fmla="*/ 0 w 6790308"/>
              <a:gd name="connsiteY2" fmla="*/ 0 h 6858479"/>
              <a:gd name="connsiteX3" fmla="*/ 2542128 w 6790308"/>
              <a:gd name="connsiteY3" fmla="*/ 0 h 6858479"/>
              <a:gd name="connsiteX4" fmla="*/ 3608356 w 6790308"/>
              <a:gd name="connsiteY4" fmla="*/ 0 h 6858479"/>
              <a:gd name="connsiteX5" fmla="*/ 3613933 w 6790308"/>
              <a:gd name="connsiteY5" fmla="*/ 0 h 6858479"/>
              <a:gd name="connsiteX6" fmla="*/ 6790308 w 6790308"/>
              <a:gd name="connsiteY6" fmla="*/ 6858478 h 6858479"/>
              <a:gd name="connsiteX7" fmla="*/ 824356 w 6790308"/>
              <a:gd name="connsiteY7" fmla="*/ 6858478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90308" h="6858479">
                <a:moveTo>
                  <a:pt x="824356" y="6858479"/>
                </a:moveTo>
                <a:lnTo>
                  <a:pt x="0" y="6858479"/>
                </a:lnTo>
                <a:lnTo>
                  <a:pt x="0" y="0"/>
                </a:lnTo>
                <a:lnTo>
                  <a:pt x="2542128" y="0"/>
                </a:lnTo>
                <a:lnTo>
                  <a:pt x="3608356" y="0"/>
                </a:lnTo>
                <a:lnTo>
                  <a:pt x="3613933" y="0"/>
                </a:lnTo>
                <a:lnTo>
                  <a:pt x="6790308" y="6858478"/>
                </a:lnTo>
                <a:lnTo>
                  <a:pt x="824356" y="6858478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7707597" y="1"/>
            <a:ext cx="4169664" cy="685799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Jacob’s well was there,</a:t>
            </a:r>
            <a:endParaRPr lang="en-US" sz="8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4098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jesus meets samaritan woman">
            <a:extLst>
              <a:ext uri="{FF2B5EF4-FFF2-40B4-BE49-F238E27FC236}">
                <a16:creationId xmlns:a16="http://schemas.microsoft.com/office/drawing/2014/main" id="{1ACEE7C1-D970-E64E-B15A-B702150DE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3631096"/>
            <a:ext cx="12192000" cy="3226904"/>
          </a:xfrm>
        </p:spPr>
        <p:txBody>
          <a:bodyPr>
            <a:no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and Jesus, tired out by His journey, was sitting by the well.</a:t>
            </a:r>
            <a:endParaRPr lang="en-US" sz="8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7130285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jesus meets samaritan woman">
            <a:extLst>
              <a:ext uri="{FF2B5EF4-FFF2-40B4-BE49-F238E27FC236}">
                <a16:creationId xmlns:a16="http://schemas.microsoft.com/office/drawing/2014/main" id="{B7A14E4F-422D-F84A-800D-A4532E7B5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12178579" cy="6858000"/>
          </a:xfrm>
        </p:spPr>
        <p:txBody>
          <a:bodyPr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It was about noon.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br>
              <a:rPr lang="en-CA" sz="239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 Samaritan woman came to draw water,</a:t>
            </a:r>
            <a:endParaRPr lang="en-US" sz="8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532668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did you bring us out of egypt to die">
            <a:extLst>
              <a:ext uri="{FF2B5EF4-FFF2-40B4-BE49-F238E27FC236}">
                <a16:creationId xmlns:a16="http://schemas.microsoft.com/office/drawing/2014/main" id="{A3C4A8B3-3C2D-4B42-9B3E-206EAED0C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BC3BF9-172C-E442-937C-2985B6DFFA66}"/>
              </a:ext>
            </a:extLst>
          </p:cNvPr>
          <p:cNvSpPr/>
          <p:nvPr/>
        </p:nvSpPr>
        <p:spPr>
          <a:xfrm>
            <a:off x="3756948" y="1348800"/>
            <a:ext cx="84350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 In the</a:t>
            </a:r>
          </a:p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wilderness the people thirsted </a:t>
            </a:r>
          </a:p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for water;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4198879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jesus meets samaritan woman">
            <a:extLst>
              <a:ext uri="{FF2B5EF4-FFF2-40B4-BE49-F238E27FC236}">
                <a16:creationId xmlns:a16="http://schemas.microsoft.com/office/drawing/2014/main" id="{B33C1B8F-0F38-BB4F-9DC7-DA07B0EF4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85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-1" y="4260573"/>
            <a:ext cx="12178579" cy="2597427"/>
          </a:xfrm>
        </p:spPr>
        <p:txBody>
          <a:bodyPr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and Jesus said to her,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“Give me a drink.”</a:t>
            </a:r>
            <a:endParaRPr lang="en-US" sz="8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6123730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F0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 for disciples shopping">
            <a:extLst>
              <a:ext uri="{FF2B5EF4-FFF2-40B4-BE49-F238E27FC236}">
                <a16:creationId xmlns:a16="http://schemas.microsoft.com/office/drawing/2014/main" id="{405CE057-5E4D-9443-9144-A18E3A70E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4"/>
          <a:stretch/>
        </p:blipFill>
        <p:spPr bwMode="auto">
          <a:xfrm>
            <a:off x="4993878" y="142461"/>
            <a:ext cx="6981117" cy="65730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C9D901B-2E81-5041-8EA2-9B0819D30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870174" cy="6858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His disciples had gone to the city to buy food. </a:t>
            </a:r>
            <a:endParaRPr lang="en-US" sz="8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2657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7188053" y="0"/>
            <a:ext cx="5003946" cy="685799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The Samaritan woman said to Him,</a:t>
            </a:r>
            <a:endParaRPr lang="en-US" sz="8000" b="1" dirty="0">
              <a:latin typeface="+mn-lt"/>
            </a:endParaRPr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172" name="Picture 4" descr="Image result for Jesus came to a Samaritan city called Sychar,">
            <a:extLst>
              <a:ext uri="{FF2B5EF4-FFF2-40B4-BE49-F238E27FC236}">
                <a16:creationId xmlns:a16="http://schemas.microsoft.com/office/drawing/2014/main" id="{B0CE06FF-0EBE-C644-89CF-D46031560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5599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8391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Jesus came to a Samaritan city called Sychar,">
            <a:extLst>
              <a:ext uri="{FF2B5EF4-FFF2-40B4-BE49-F238E27FC236}">
                <a16:creationId xmlns:a16="http://schemas.microsoft.com/office/drawing/2014/main" id="{2BD54A17-12ED-1145-BF43-80A25829D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4156" y="0"/>
            <a:ext cx="11237843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-2" y="0"/>
            <a:ext cx="5393637" cy="6857999"/>
          </a:xfrm>
        </p:spPr>
        <p:txBody>
          <a:bodyPr anchor="ctr">
            <a:no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“How is it that you, a Jew, ask a drink of me, a woman of Samaria?”</a:t>
            </a:r>
            <a:endParaRPr lang="en-US" sz="8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9573314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Jews do not share things in common with Samaritans.</a:t>
            </a:r>
          </a:p>
          <a:p>
            <a:pPr algn="ctr"/>
            <a:endParaRPr lang="en-CA" sz="138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algn="ctr"/>
            <a:endParaRPr lang="en-CA" sz="8000" b="1" dirty="0">
              <a:solidFill>
                <a:schemeClr val="bg1"/>
              </a:solidFill>
              <a:effectLst>
                <a:glow rad="127000">
                  <a:srgbClr val="002060"/>
                </a:glow>
              </a:effectLst>
            </a:endParaRPr>
          </a:p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Jesus answered her,</a:t>
            </a:r>
            <a:endParaRPr lang="en-US" sz="8000" b="1" dirty="0">
              <a:solidFill>
                <a:schemeClr val="bg1"/>
              </a:solidFill>
              <a:latin typeface="Trebuchet MS" charset="0"/>
            </a:endParaRPr>
          </a:p>
        </p:txBody>
      </p:sp>
      <p:pic>
        <p:nvPicPr>
          <p:cNvPr id="10242" name="Picture 2" descr="Image result for Jesus came to a Samaritan city called Sychar,">
            <a:extLst>
              <a:ext uri="{FF2B5EF4-FFF2-40B4-BE49-F238E27FC236}">
                <a16:creationId xmlns:a16="http://schemas.microsoft.com/office/drawing/2014/main" id="{52F7FDE8-E1BB-044F-A61D-455D1CE1D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2504"/>
            <a:ext cx="12192000" cy="3564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137707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Jesus came to a Samaritan city called Sychar,">
            <a:extLst>
              <a:ext uri="{FF2B5EF4-FFF2-40B4-BE49-F238E27FC236}">
                <a16:creationId xmlns:a16="http://schemas.microsoft.com/office/drawing/2014/main" id="{65E29ED5-DE74-7847-A112-DD942B64A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3114261"/>
            <a:ext cx="12192000" cy="3743739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“If you knew the gift of God, and who it is that is saying to you, ‘Give me a drink,’</a:t>
            </a:r>
          </a:p>
        </p:txBody>
      </p:sp>
    </p:spTree>
    <p:extLst>
      <p:ext uri="{BB962C8B-B14F-4D97-AF65-F5344CB8AC3E}">
        <p14:creationId xmlns:p14="http://schemas.microsoft.com/office/powerpoint/2010/main" val="191894479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4" descr="wat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0087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00870" y="0"/>
            <a:ext cx="6891130" cy="6858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Aft>
                <a:spcPts val="0"/>
              </a:spcAft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you would have asked him, and he would have given you living water.”</a:t>
            </a:r>
          </a:p>
        </p:txBody>
      </p:sp>
    </p:spTree>
    <p:extLst>
      <p:ext uri="{BB962C8B-B14F-4D97-AF65-F5344CB8AC3E}">
        <p14:creationId xmlns:p14="http://schemas.microsoft.com/office/powerpoint/2010/main" val="4142556118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Image result for Jesus came to a Samaritan city called Sychar,">
            <a:extLst>
              <a:ext uri="{FF2B5EF4-FFF2-40B4-BE49-F238E27FC236}">
                <a16:creationId xmlns:a16="http://schemas.microsoft.com/office/drawing/2014/main" id="{FE5DA670-8FF4-A04B-8386-C9137730F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" r="13818" b="5696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55BE39-E90F-8148-91F4-DD5473EBD62E}"/>
              </a:ext>
            </a:extLst>
          </p:cNvPr>
          <p:cNvSpPr/>
          <p:nvPr/>
        </p:nvSpPr>
        <p:spPr>
          <a:xfrm>
            <a:off x="481029" y="625683"/>
            <a:ext cx="704088" cy="146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637ECF-15DC-5D4E-8617-2C2A6D348142}"/>
              </a:ext>
            </a:extLst>
          </p:cNvPr>
          <p:cNvSpPr/>
          <p:nvPr/>
        </p:nvSpPr>
        <p:spPr>
          <a:xfrm>
            <a:off x="414767" y="4473767"/>
            <a:ext cx="4043901" cy="146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0" y="18288"/>
            <a:ext cx="6235148" cy="683970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The woman said to Him, “Sir, you have no bucket, and the well is deep.</a:t>
            </a:r>
            <a:endParaRPr lang="en-US" sz="8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5197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7188053" y="0"/>
            <a:ext cx="5003946" cy="6858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Where do you get that living water?</a:t>
            </a:r>
            <a:endParaRPr lang="en-US" sz="8000" b="1" dirty="0">
              <a:latin typeface="+mn-lt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314" name="Picture 2" descr="Image result for Jesus came to a Samaritan city called Sychar,">
            <a:extLst>
              <a:ext uri="{FF2B5EF4-FFF2-40B4-BE49-F238E27FC236}">
                <a16:creationId xmlns:a16="http://schemas.microsoft.com/office/drawing/2014/main" id="{72011CE9-B318-F943-807A-D89B653F5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5" r="33342" b="1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653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Jesus came to a Samaritan city called Sychar,">
            <a:extLst>
              <a:ext uri="{FF2B5EF4-FFF2-40B4-BE49-F238E27FC236}">
                <a16:creationId xmlns:a16="http://schemas.microsoft.com/office/drawing/2014/main" id="{FAA3B646-B068-A942-B395-CD3852B53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738191" cy="6857999"/>
          </a:xfrm>
        </p:spPr>
        <p:txBody>
          <a:bodyPr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Are you greater than our father Jacob, who gave us the well,</a:t>
            </a:r>
            <a:endParaRPr lang="en-US" sz="8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434105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mage result for thirst for water">
            <a:extLst>
              <a:ext uri="{FF2B5EF4-FFF2-40B4-BE49-F238E27FC236}">
                <a16:creationId xmlns:a16="http://schemas.microsoft.com/office/drawing/2014/main" id="{2F610A57-309B-5640-B54E-898045CC8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2182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506CBD-A9D2-EB45-9060-28B57FBA9CEB}"/>
              </a:ext>
            </a:extLst>
          </p:cNvPr>
          <p:cNvSpPr/>
          <p:nvPr/>
        </p:nvSpPr>
        <p:spPr>
          <a:xfrm>
            <a:off x="953567" y="418006"/>
            <a:ext cx="84350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 In the wilderness the people thirsted </a:t>
            </a:r>
          </a:p>
          <a:p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for water;</a:t>
            </a:r>
            <a:endParaRPr lang="en-US" sz="8800" dirty="0"/>
          </a:p>
        </p:txBody>
      </p:sp>
    </p:spTree>
    <p:extLst>
      <p:ext uri="{BB962C8B-B14F-4D97-AF65-F5344CB8AC3E}">
        <p14:creationId xmlns:p14="http://schemas.microsoft.com/office/powerpoint/2010/main" val="39693625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children and his flocks drank from it">
            <a:extLst>
              <a:ext uri="{FF2B5EF4-FFF2-40B4-BE49-F238E27FC236}">
                <a16:creationId xmlns:a16="http://schemas.microsoft.com/office/drawing/2014/main" id="{70CB0DB3-6205-544A-AC81-BCDDC8574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2617304" y="0"/>
            <a:ext cx="9574696" cy="3744084"/>
          </a:xfrm>
        </p:spPr>
        <p:txBody>
          <a:bodyPr anchor="t"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and with his children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and his flocks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drank from it?”</a:t>
            </a:r>
            <a:endParaRPr lang="en-US" sz="8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5697076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Image result for Everyone who drinks of this water will be thirsty again">
            <a:extLst>
              <a:ext uri="{FF2B5EF4-FFF2-40B4-BE49-F238E27FC236}">
                <a16:creationId xmlns:a16="http://schemas.microsoft.com/office/drawing/2014/main" id="{E98D23BC-55E5-C44C-8910-397FC349F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t="8141" r="16969" b="1"/>
          <a:stretch/>
        </p:blipFill>
        <p:spPr bwMode="auto">
          <a:xfrm>
            <a:off x="3523485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EAE1D4-C41A-A143-9F7C-99923E6BF544}"/>
              </a:ext>
            </a:extLst>
          </p:cNvPr>
          <p:cNvSpPr/>
          <p:nvPr/>
        </p:nvSpPr>
        <p:spPr>
          <a:xfrm>
            <a:off x="477981" y="625683"/>
            <a:ext cx="707136" cy="146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185CB2-483A-0E4C-A2FF-473F505C7172}"/>
              </a:ext>
            </a:extLst>
          </p:cNvPr>
          <p:cNvSpPr/>
          <p:nvPr/>
        </p:nvSpPr>
        <p:spPr>
          <a:xfrm>
            <a:off x="365337" y="4478537"/>
            <a:ext cx="4136004" cy="292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0" y="10"/>
            <a:ext cx="6698974" cy="685799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Jesus said to her, “Everyone who drinks of this water will be thirsty again,</a:t>
            </a:r>
            <a:endParaRPr lang="en-US" sz="8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301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910471" y="0"/>
            <a:ext cx="6228520" cy="68579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but the one who drinks </a:t>
            </a:r>
            <a:br>
              <a:rPr lang="en-US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US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of the water that I will give will never be thirsty.</a:t>
            </a:r>
            <a:endParaRPr lang="en-US" sz="8000" b="1" dirty="0">
              <a:latin typeface="+mn-lt"/>
            </a:endParaRP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3" descr="water_flowing_.jpg">
            <a:extLst>
              <a:ext uri="{FF2B5EF4-FFF2-40B4-BE49-F238E27FC236}">
                <a16:creationId xmlns:a16="http://schemas.microsoft.com/office/drawing/2014/main" id="{318FC2D7-CA8B-7242-B13B-30C7128AB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8" r="2" b="18145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050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Image result for but the one who drinks  of the water that I will give will never be thirsty.">
            <a:extLst>
              <a:ext uri="{FF2B5EF4-FFF2-40B4-BE49-F238E27FC236}">
                <a16:creationId xmlns:a16="http://schemas.microsoft.com/office/drawing/2014/main" id="{79E35D71-E834-9840-AC76-1D9478660B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9" r="9091" b="40183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055151-F300-FF42-B2F3-AEF70A2B6A04}"/>
              </a:ext>
            </a:extLst>
          </p:cNvPr>
          <p:cNvSpPr/>
          <p:nvPr/>
        </p:nvSpPr>
        <p:spPr>
          <a:xfrm>
            <a:off x="477981" y="625683"/>
            <a:ext cx="707136" cy="146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341503-AE66-0E46-A147-DC4DF1A2F744}"/>
              </a:ext>
            </a:extLst>
          </p:cNvPr>
          <p:cNvSpPr/>
          <p:nvPr/>
        </p:nvSpPr>
        <p:spPr>
          <a:xfrm>
            <a:off x="365337" y="4478537"/>
            <a:ext cx="4136004" cy="2922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7812157" cy="6858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The water that I will give him will become in him a spring of water gushing up to eternal life.”</a:t>
            </a:r>
            <a:endParaRPr lang="en-US" sz="8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84861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873256" y="0"/>
            <a:ext cx="7318744" cy="6858000"/>
          </a:xfrm>
        </p:spPr>
        <p:txBody>
          <a:bodyPr anchor="ctr">
            <a:normAutofit/>
          </a:bodyPr>
          <a:lstStyle/>
          <a:p>
            <a:pPr algn="ctr"/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The woman said to him, “Sir, give me this water, so that I may never be thirsty or have to keep coming here to draw water.”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4035" name="Picture 3" descr="samaritanwom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325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306985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7048500" cy="6857999"/>
          </a:xfrm>
        </p:spPr>
        <p:txBody>
          <a:bodyPr anchor="ctr"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 see that You are a Prophet. Our ancestors worshipped on this mountain,</a:t>
            </a:r>
            <a:endParaRPr lang="en-US" sz="8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482" name="Picture 2" descr="Image result for jesus meets samaritan woman">
            <a:extLst>
              <a:ext uri="{FF2B5EF4-FFF2-40B4-BE49-F238E27FC236}">
                <a16:creationId xmlns:a16="http://schemas.microsoft.com/office/drawing/2014/main" id="{20B0FED8-148B-5347-8D4E-89BB14ECD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7"/>
          <a:stretch/>
        </p:blipFill>
        <p:spPr bwMode="auto">
          <a:xfrm>
            <a:off x="7048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207294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7467600" cy="6858000"/>
          </a:xfrm>
        </p:spPr>
        <p:txBody>
          <a:bodyPr>
            <a:no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but You say that the place where people must worship is in Jerusalem.”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Jesus said to her,</a:t>
            </a:r>
            <a:endParaRPr lang="en-US" sz="8000" b="1" dirty="0">
              <a:solidFill>
                <a:schemeClr val="bg1"/>
              </a:solidFill>
              <a:latin typeface="Trebuchet MS" charset="0"/>
            </a:endParaRPr>
          </a:p>
        </p:txBody>
      </p:sp>
      <p:pic>
        <p:nvPicPr>
          <p:cNvPr id="5" name="Picture 4" descr="woman at well6.jpg">
            <a:extLst>
              <a:ext uri="{FF2B5EF4-FFF2-40B4-BE49-F238E27FC236}">
                <a16:creationId xmlns:a16="http://schemas.microsoft.com/office/drawing/2014/main" id="{A45E8BEA-93C8-5B45-8F17-7714600E52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74" b="2691"/>
          <a:stretch>
            <a:fillRect/>
          </a:stretch>
        </p:blipFill>
        <p:spPr>
          <a:xfrm>
            <a:off x="0" y="0"/>
            <a:ext cx="489667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4881551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92278" cy="6858000"/>
          </a:xfrm>
        </p:spPr>
        <p:txBody>
          <a:bodyPr>
            <a:normAutofit/>
          </a:bodyPr>
          <a:lstStyle/>
          <a:p>
            <a:pPr algn="ctr"/>
            <a:r>
              <a:rPr lang="en-CA" sz="66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“Woman, believe me, the hour is coming when you will worship the Father neither on this mountain nor in Jerusalem.</a:t>
            </a:r>
            <a:endParaRPr lang="en-US" sz="66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0179" name="Picture 3" descr="1Jes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278" y="0"/>
            <a:ext cx="439972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001286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5632174" y="0"/>
            <a:ext cx="6559806" cy="6858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You worship what you do</a:t>
            </a:r>
            <a:br>
              <a:rPr lang="en-US" sz="7000" b="1" dirty="0"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US" sz="7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not know; we worship what</a:t>
            </a:r>
            <a:br>
              <a:rPr lang="en-US" sz="7000" b="1" dirty="0"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US" sz="7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we know, for salvation is</a:t>
            </a:r>
            <a:br>
              <a:rPr lang="en-US" sz="7000" b="1" dirty="0"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US" sz="7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from the Jews.</a:t>
            </a:r>
            <a:endParaRPr lang="en-US" sz="7000" b="1" dirty="0">
              <a:latin typeface="+mn-lt"/>
            </a:endParaRPr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506" name="Picture 2" descr="Image result for You worship what you do not know; we worship what we know, for salvation is from the Jews.">
            <a:extLst>
              <a:ext uri="{FF2B5EF4-FFF2-40B4-BE49-F238E27FC236}">
                <a16:creationId xmlns:a16="http://schemas.microsoft.com/office/drawing/2014/main" id="{9802FA43-6069-EA48-B58F-818E456437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3" r="22015" b="1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928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oly spirit.jpg">
            <a:extLst>
              <a:ext uri="{FF2B5EF4-FFF2-40B4-BE49-F238E27FC236}">
                <a16:creationId xmlns:a16="http://schemas.microsoft.com/office/drawing/2014/main" id="{817A39F6-E528-8D41-91E8-9BF8534821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" r="32520" b="-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0A82D6-C084-3444-B79C-FC0F38E54478}"/>
              </a:ext>
            </a:extLst>
          </p:cNvPr>
          <p:cNvSpPr/>
          <p:nvPr/>
        </p:nvSpPr>
        <p:spPr>
          <a:xfrm>
            <a:off x="477981" y="625683"/>
            <a:ext cx="707136" cy="146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A16A3C-28C1-BE4C-9CA5-2D07803A7AAD}"/>
              </a:ext>
            </a:extLst>
          </p:cNvPr>
          <p:cNvSpPr/>
          <p:nvPr/>
        </p:nvSpPr>
        <p:spPr>
          <a:xfrm>
            <a:off x="477980" y="4473767"/>
            <a:ext cx="4023359" cy="2031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23652" cy="68579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But the hour </a:t>
            </a:r>
            <a:br>
              <a:rPr lang="en-US" sz="6600" b="1" dirty="0"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US" sz="66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is coming, </a:t>
            </a:r>
            <a:br>
              <a:rPr lang="en-US" sz="6600" b="1" dirty="0"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US" sz="66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and is now here, when the true worshippers will worship the Father in spirit and truth,</a:t>
            </a:r>
            <a:endParaRPr lang="en-US" sz="6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82510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6858000" y="0"/>
            <a:ext cx="5334000" cy="6858000"/>
          </a:xfrm>
        </p:spPr>
        <p:txBody>
          <a:bodyPr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and the people complained against Moses and said,</a:t>
            </a:r>
            <a:endParaRPr lang="en-US" sz="8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0" name="Picture 2" descr="Image result for and the people complained against Moses and said,">
            <a:extLst>
              <a:ext uri="{FF2B5EF4-FFF2-40B4-BE49-F238E27FC236}">
                <a16:creationId xmlns:a16="http://schemas.microsoft.com/office/drawing/2014/main" id="{E38ACCD3-0FA0-AD4B-9461-A52FDB322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922659"/>
      </p:ext>
    </p:extLst>
  </p:cSld>
  <p:clrMapOvr>
    <a:masterClrMapping/>
  </p:clrMapOvr>
  <p:transition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You worship what you do not know; we worship what we know, for salvation is from the Jews.">
            <a:extLst>
              <a:ext uri="{FF2B5EF4-FFF2-40B4-BE49-F238E27FC236}">
                <a16:creationId xmlns:a16="http://schemas.microsoft.com/office/drawing/2014/main" id="{AB4A8B62-C14D-E742-93D7-EBDA057B8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3810000"/>
          </a:xfrm>
        </p:spPr>
        <p:txBody>
          <a:bodyPr anchor="ctr"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for the Father seeks such 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as these to worship Him.</a:t>
            </a:r>
            <a:endParaRPr lang="en-US" sz="8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2408797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6019218" y="-9"/>
            <a:ext cx="6172782" cy="685799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75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God is spirit, and those who worship Him must worship in spirit and truth.”</a:t>
            </a:r>
            <a:endParaRPr lang="en-US" sz="7500" b="1" dirty="0">
              <a:latin typeface="+mn-lt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770F9059-0484-BC48-B8F4-EB0C3EFE7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4" r="-1" b="10386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84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168696" cy="6857999"/>
          </a:xfrm>
        </p:spPr>
        <p:txBody>
          <a:bodyPr>
            <a:normAutofit fontScale="90000"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The woman said to Him, “I know that the Messiah is coming” who is called the Christ.</a:t>
            </a:r>
            <a:endParaRPr lang="en-US" sz="8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5299" name="Picture 3" descr="woman at well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696" y="0"/>
            <a:ext cx="502330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020221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5751512" y="-1"/>
            <a:ext cx="6440487" cy="6857999"/>
          </a:xfrm>
        </p:spPr>
        <p:txBody>
          <a:bodyPr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“When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He comes,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He will proclaim all things to us.”</a:t>
            </a:r>
            <a:endParaRPr lang="en-US" sz="8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4578" name="Picture 2" descr="Image result for samaritan woman">
            <a:extLst>
              <a:ext uri="{FF2B5EF4-FFF2-40B4-BE49-F238E27FC236}">
                <a16:creationId xmlns:a16="http://schemas.microsoft.com/office/drawing/2014/main" id="{FA073013-2A86-1847-AC0E-E49AA1560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5751513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676193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Jesus christ">
            <a:extLst>
              <a:ext uri="{FF2B5EF4-FFF2-40B4-BE49-F238E27FC236}">
                <a16:creationId xmlns:a16="http://schemas.microsoft.com/office/drawing/2014/main" id="{4A1B676C-CE23-8642-B6E8-826D7D127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121920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245165" y="0"/>
            <a:ext cx="6400800" cy="6858000"/>
          </a:xfrm>
        </p:spPr>
        <p:txBody>
          <a:bodyPr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Jesus said to her, “I am He, the one who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is speaking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to you.”</a:t>
            </a:r>
            <a:endParaRPr lang="en-US" sz="8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5909822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822825" y="0"/>
            <a:ext cx="7322792" cy="6858000"/>
          </a:xfrm>
        </p:spPr>
        <p:txBody>
          <a:bodyPr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Many Samaritans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from that city believed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in Jesus.</a:t>
            </a:r>
            <a:endParaRPr lang="en-US" sz="8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7650" name="Picture 2" descr="Image result for believed in Jesus">
            <a:extLst>
              <a:ext uri="{FF2B5EF4-FFF2-40B4-BE49-F238E27FC236}">
                <a16:creationId xmlns:a16="http://schemas.microsoft.com/office/drawing/2014/main" id="{0239255F-034E-8843-8016-31B262034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282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337167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So when they the Samaritans came to Him, they asked Him to stay with them;">
            <a:extLst>
              <a:ext uri="{FF2B5EF4-FFF2-40B4-BE49-F238E27FC236}">
                <a16:creationId xmlns:a16="http://schemas.microsoft.com/office/drawing/2014/main" id="{E52A8F57-006C-4141-BB51-5A03CABD6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87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F3222-203D-0C40-A620-DF7BF87EB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506662"/>
            <a:ext cx="12178747" cy="4351338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So when they the Samaritans came to Him, they asked Him to stay with them; 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3199365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result for So when they the Samaritans came to Him, they asked Him to stay with them;">
            <a:extLst>
              <a:ext uri="{FF2B5EF4-FFF2-40B4-BE49-F238E27FC236}">
                <a16:creationId xmlns:a16="http://schemas.microsoft.com/office/drawing/2014/main" id="{54FD6D78-E010-B042-82CD-7C44C675F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F3222-203D-0C40-A620-DF7BF87EB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" y="3796748"/>
            <a:ext cx="12191998" cy="306125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sz="72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and He stayed there two days. And many more believed because of His word.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23664756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 result for many believed in Jesus">
            <a:extLst>
              <a:ext uri="{FF2B5EF4-FFF2-40B4-BE49-F238E27FC236}">
                <a16:creationId xmlns:a16="http://schemas.microsoft.com/office/drawing/2014/main" id="{2D2C7E8E-BA7C-CF46-9838-BF300F68F8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4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-1" y="-1"/>
            <a:ext cx="7129671" cy="6857999"/>
          </a:xfrm>
        </p:spPr>
        <p:txBody>
          <a:bodyPr>
            <a:norm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They said to the woman, “It is no longer because of what you said that we believe,</a:t>
            </a:r>
            <a:endParaRPr lang="en-US" sz="8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411458"/>
      </p:ext>
    </p:extLst>
  </p:cSld>
  <p:clrMapOvr>
    <a:masterClrMapping/>
  </p:clrMapOvr>
  <p:transition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for we have heard for ourselves">
            <a:extLst>
              <a:ext uri="{FF2B5EF4-FFF2-40B4-BE49-F238E27FC236}">
                <a16:creationId xmlns:a16="http://schemas.microsoft.com/office/drawing/2014/main" id="{B5EE20F1-4E7C-5042-B373-029431F6B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-1" y="3969026"/>
            <a:ext cx="12192001" cy="2888972"/>
          </a:xfrm>
        </p:spPr>
        <p:txBody>
          <a:bodyPr>
            <a:no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for we have heard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for ourselves,</a:t>
            </a:r>
            <a:endParaRPr lang="en-US" sz="8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017740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land of egypt in the bible">
            <a:extLst>
              <a:ext uri="{FF2B5EF4-FFF2-40B4-BE49-F238E27FC236}">
                <a16:creationId xmlns:a16="http://schemas.microsoft.com/office/drawing/2014/main" id="{55C7EA83-5CFF-5343-94FD-BE783D1CD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64960" cy="4693920"/>
          </a:xfrm>
        </p:spPr>
        <p:txBody>
          <a:bodyPr>
            <a:no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“Why did you bring us out </a:t>
            </a:r>
            <a:b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</a:br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of Egypt, </a:t>
            </a:r>
            <a:endParaRPr lang="en-US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6949613"/>
      </p:ext>
    </p:extLst>
  </p:cSld>
  <p:clrMapOvr>
    <a:masterClrMapping/>
  </p:clrMapOvr>
  <p:transition>
    <p:fad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result for Saviour of the world">
            <a:extLst>
              <a:ext uri="{FF2B5EF4-FFF2-40B4-BE49-F238E27FC236}">
                <a16:creationId xmlns:a16="http://schemas.microsoft.com/office/drawing/2014/main" id="{2DF9AC0D-1013-D24D-9948-907534FB0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7956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-1" y="4373217"/>
            <a:ext cx="12167128" cy="2484783"/>
          </a:xfrm>
        </p:spPr>
        <p:txBody>
          <a:bodyPr anchor="ctr">
            <a:noAutofit/>
          </a:bodyPr>
          <a:lstStyle/>
          <a:p>
            <a:pPr algn="ctr">
              <a:spcAft>
                <a:spcPts val="0"/>
              </a:spcAft>
            </a:pPr>
            <a:r>
              <a:rPr lang="en-CA" sz="75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and we know that this is truly the Saviour of the world.” </a:t>
            </a:r>
          </a:p>
        </p:txBody>
      </p:sp>
    </p:spTree>
    <p:extLst>
      <p:ext uri="{BB962C8B-B14F-4D97-AF65-F5344CB8AC3E}">
        <p14:creationId xmlns:p14="http://schemas.microsoft.com/office/powerpoint/2010/main" val="2492055609"/>
      </p:ext>
    </p:extLst>
  </p:cSld>
  <p:clrMapOvr>
    <a:masterClrMapping/>
  </p:clrMapOvr>
  <p:transition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09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8C8A74-0AE9-964F-BFAE-002B187D8285}"/>
              </a:ext>
            </a:extLst>
          </p:cNvPr>
          <p:cNvSpPr/>
          <p:nvPr/>
        </p:nvSpPr>
        <p:spPr>
          <a:xfrm>
            <a:off x="0" y="0"/>
            <a:ext cx="12192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The Word of the Lord</a:t>
            </a:r>
          </a:p>
          <a:p>
            <a:pPr algn="ctr"/>
            <a:r>
              <a:rPr lang="en-CA" sz="88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</a:rPr>
              <a:t>Thanks be to God.</a:t>
            </a:r>
            <a:endParaRPr lang="en-US" sz="8800" dirty="0"/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81AEAEFC-0182-464C-98B8-ED75208D8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2"/>
          <a:stretch/>
        </p:blipFill>
        <p:spPr bwMode="auto">
          <a:xfrm>
            <a:off x="0" y="2800767"/>
            <a:ext cx="12192000" cy="405723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30652796"/>
      </p:ext>
    </p:extLst>
  </p:cSld>
  <p:clrMapOvr>
    <a:masterClrMapping/>
  </p:clrMapOvr>
  <p:transition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quench my thirst o lord">
            <a:extLst>
              <a:ext uri="{FF2B5EF4-FFF2-40B4-BE49-F238E27FC236}">
                <a16:creationId xmlns:a16="http://schemas.microsoft.com/office/drawing/2014/main" id="{4F0B6E5D-1A7F-9142-981B-FB6FBA8D6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55693BC-F761-514E-AD1C-02EC264C9DBA}"/>
              </a:ext>
            </a:extLst>
          </p:cNvPr>
          <p:cNvSpPr txBox="1">
            <a:spLocks/>
          </p:cNvSpPr>
          <p:nvPr/>
        </p:nvSpPr>
        <p:spPr>
          <a:xfrm>
            <a:off x="-1" y="1"/>
            <a:ext cx="7258929" cy="685641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GB" sz="8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FFFFFF"/>
                  </a:outerShdw>
                </a:effectLst>
                <a:latin typeface="Trebuchet MS" charset="0"/>
              </a:rPr>
              <a:t>Quench us, Lord,</a:t>
            </a:r>
          </a:p>
          <a:p>
            <a:pPr algn="ctr"/>
            <a:r>
              <a:rPr lang="en-GB" sz="88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127000">
                    <a:srgbClr val="002060"/>
                  </a:glow>
                  <a:outerShdw blurRad="38100" dist="38100" dir="2700000" algn="tl">
                    <a:srgbClr val="FFFFFF"/>
                  </a:outerShdw>
                </a:effectLst>
                <a:latin typeface="Trebuchet MS" charset="0"/>
              </a:rPr>
              <a:t>With your Son’s living water</a:t>
            </a:r>
            <a:endParaRPr lang="en-US" sz="88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127000">
                  <a:srgbClr val="002060"/>
                </a:glow>
                <a:outerShdw blurRad="38100" dist="38100" dir="2700000" algn="tl">
                  <a:srgbClr val="FFFFFF"/>
                </a:outerShdw>
              </a:effectLst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41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age result for thirst for water">
            <a:extLst>
              <a:ext uri="{FF2B5EF4-FFF2-40B4-BE49-F238E27FC236}">
                <a16:creationId xmlns:a16="http://schemas.microsoft.com/office/drawing/2014/main" id="{2283041D-81A6-ED43-966C-9C571AC48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3007360"/>
          </a:xfrm>
        </p:spPr>
        <p:txBody>
          <a:bodyPr>
            <a:noAutofit/>
          </a:bodyPr>
          <a:lstStyle/>
          <a:p>
            <a:pPr algn="ctr"/>
            <a:r>
              <a:rPr lang="en-CA" sz="8000" b="1" dirty="0">
                <a:solidFill>
                  <a:schemeClr val="bg1"/>
                </a:solidFill>
                <a:effectLst>
                  <a:glow rad="127000">
                    <a:srgbClr val="002060"/>
                  </a:glow>
                </a:effectLst>
                <a:latin typeface="+mn-lt"/>
              </a:rPr>
              <a:t>to kill us and our children and livestock with thirst?”</a:t>
            </a:r>
            <a:endParaRPr lang="en-US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071983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Image result for So Moses cried out to the Lord,">
            <a:extLst>
              <a:ext uri="{FF2B5EF4-FFF2-40B4-BE49-F238E27FC236}">
                <a16:creationId xmlns:a16="http://schemas.microsoft.com/office/drawing/2014/main" id="{3C5B99D1-D522-0844-BAB7-3BBF2B9F5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44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D79C27-50DE-E64A-AEB1-2BAF6C075CEB}"/>
              </a:ext>
            </a:extLst>
          </p:cNvPr>
          <p:cNvSpPr/>
          <p:nvPr/>
        </p:nvSpPr>
        <p:spPr>
          <a:xfrm>
            <a:off x="406400" y="548641"/>
            <a:ext cx="955040" cy="335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B54A6F-F065-6543-8DEF-EB167083AB35}"/>
              </a:ext>
            </a:extLst>
          </p:cNvPr>
          <p:cNvSpPr/>
          <p:nvPr/>
        </p:nvSpPr>
        <p:spPr>
          <a:xfrm>
            <a:off x="406400" y="4402648"/>
            <a:ext cx="4348480" cy="335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-169579" y="11"/>
            <a:ext cx="6044739" cy="685798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000" b="1" dirty="0">
                <a:effectLst>
                  <a:glow rad="127000">
                    <a:srgbClr val="002060"/>
                  </a:glow>
                </a:effectLst>
                <a:latin typeface="+mn-lt"/>
              </a:rPr>
              <a:t>So Moses cried out to the Lord, “What shall I do with this people?</a:t>
            </a:r>
            <a:endParaRPr lang="en-US" sz="8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55082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1066</Words>
  <Application>Microsoft Macintosh PowerPoint</Application>
  <PresentationFormat>Widescreen</PresentationFormat>
  <Paragraphs>98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Arial</vt:lpstr>
      <vt:lpstr>Calibri</vt:lpstr>
      <vt:lpstr>Calibri Light</vt:lpstr>
      <vt:lpstr>Copperplate Gothic Bold</vt:lpstr>
      <vt:lpstr>Trebuchet MS</vt:lpstr>
      <vt:lpstr>Office Theme</vt:lpstr>
      <vt:lpstr>PowerPoint Presentation</vt:lpstr>
      <vt:lpstr>PowerPoint Presentation</vt:lpstr>
      <vt:lpstr>A reading  from the book of   Ex 17, 3-7</vt:lpstr>
      <vt:lpstr>PowerPoint Presentation</vt:lpstr>
      <vt:lpstr>PowerPoint Presentation</vt:lpstr>
      <vt:lpstr>and the people complained against Moses and said,</vt:lpstr>
      <vt:lpstr>“Why did you bring us out  of Egypt, </vt:lpstr>
      <vt:lpstr>to kill us and our children and livestock with thirst?”</vt:lpstr>
      <vt:lpstr>So Moses cried out to the Lord, “What shall I do with this people?</vt:lpstr>
      <vt:lpstr>They are almost ready to stone me.”</vt:lpstr>
      <vt:lpstr>The Lord said to Moses,  “Go on ahead of the people,</vt:lpstr>
      <vt:lpstr>PowerPoint Presentation</vt:lpstr>
      <vt:lpstr>PowerPoint Presentation</vt:lpstr>
      <vt:lpstr>PowerPoint Presentation</vt:lpstr>
      <vt:lpstr>PowerPoint Presentation</vt:lpstr>
      <vt:lpstr>Moses did so, in the sight  of the elders of Israel.  He called the place Massah and Meribah,</vt:lpstr>
      <vt:lpstr>because the children of Israel quarrelled and tested the Lord, saying,</vt:lpstr>
      <vt:lpstr>“Is the Lord among us or not?”</vt:lpstr>
      <vt:lpstr>PowerPoint Presentation</vt:lpstr>
      <vt:lpstr>PowerPoint Presentation</vt:lpstr>
      <vt:lpstr>A reading from the letter of  Saint Paul to the Romans</vt:lpstr>
      <vt:lpstr>PowerPoint Presentation</vt:lpstr>
      <vt:lpstr>we have peace with God through our Lord Jesus Christ,</vt:lpstr>
      <vt:lpstr>through whom we have obtained access to this grace in which we stand;</vt:lpstr>
      <vt:lpstr>and we boast in our hope of sharing the glory of God.</vt:lpstr>
      <vt:lpstr>And hope does not disappoint us,   because God’s love has been poured into our hearts</vt:lpstr>
      <vt:lpstr>through the Holy Spirit that has been given to us.</vt:lpstr>
      <vt:lpstr>For while we were still weak, at the right time Christ died for the ungodly.</vt:lpstr>
      <vt:lpstr>Indeed, rarely will anyone die for a righteous person</vt:lpstr>
      <vt:lpstr>though perhaps for a good person someone might actually dare to die.</vt:lpstr>
      <vt:lpstr>But God proves His love for us in that while we still were sinners Christ died for us.</vt:lpstr>
      <vt:lpstr>PowerPoint Presentation</vt:lpstr>
      <vt:lpstr>Lord, you are truly the  Saviour of the world; give me the living water that I may never be thirsty</vt:lpstr>
      <vt:lpstr>PowerPoint Presentation</vt:lpstr>
      <vt:lpstr>Jesus came to a Samaritan city called Sychar,</vt:lpstr>
      <vt:lpstr>near the plot of ground that Jacob had given to his son Joseph.</vt:lpstr>
      <vt:lpstr>Jacob’s well was there,</vt:lpstr>
      <vt:lpstr>and Jesus, tired out by His journey, was sitting by the well.</vt:lpstr>
      <vt:lpstr>It was about noon.  A Samaritan woman came to draw water,</vt:lpstr>
      <vt:lpstr>and Jesus said to her, “Give me a drink.”</vt:lpstr>
      <vt:lpstr>His disciples had gone to the city to buy food. </vt:lpstr>
      <vt:lpstr>The Samaritan woman said to Him,</vt:lpstr>
      <vt:lpstr>“How is it that you, a Jew, ask a drink of me, a woman of Samaria?”</vt:lpstr>
      <vt:lpstr>PowerPoint Presentation</vt:lpstr>
      <vt:lpstr>PowerPoint Presentation</vt:lpstr>
      <vt:lpstr>PowerPoint Presentation</vt:lpstr>
      <vt:lpstr>The woman said to Him, “Sir, you have no bucket, and the well is deep.</vt:lpstr>
      <vt:lpstr>Where do you get that living water?</vt:lpstr>
      <vt:lpstr>Are you greater than our father Jacob, who gave us the well,</vt:lpstr>
      <vt:lpstr>and with his children and his flocks drank from it?”</vt:lpstr>
      <vt:lpstr>Jesus said to her, “Everyone who drinks of this water will be thirsty again,</vt:lpstr>
      <vt:lpstr>but the one who drinks  of the water that I will give will never be thirsty.</vt:lpstr>
      <vt:lpstr>The water that I will give him will become in him a spring of water gushing up to eternal life.”</vt:lpstr>
      <vt:lpstr>The woman said to him, “Sir, give me this water, so that I may never be thirsty or have to keep coming here to draw water.”</vt:lpstr>
      <vt:lpstr>I see that You are a Prophet. Our ancestors worshipped on this mountain,</vt:lpstr>
      <vt:lpstr>but You say that the place where people must worship is in Jerusalem.” Jesus said to her,</vt:lpstr>
      <vt:lpstr>“Woman, believe me, the hour is coming when you will worship the Father neither on this mountain nor in Jerusalem.</vt:lpstr>
      <vt:lpstr>You worship what you do not know; we worship what we know, for salvation is from the Jews.</vt:lpstr>
      <vt:lpstr>But the hour  is coming,  and is now here, when the true worshippers will worship the Father in spirit and truth,</vt:lpstr>
      <vt:lpstr>for the Father seeks such  as these to worship Him.</vt:lpstr>
      <vt:lpstr>God is spirit, and those who worship Him must worship in spirit and truth.”</vt:lpstr>
      <vt:lpstr>The woman said to Him, “I know that the Messiah is coming” who is called the Christ.</vt:lpstr>
      <vt:lpstr>“When He comes, He will proclaim all things to us.”</vt:lpstr>
      <vt:lpstr>Jesus said to her, “I am He, the one who is speaking to you.”</vt:lpstr>
      <vt:lpstr>Many Samaritans from that city believed in Jesus.</vt:lpstr>
      <vt:lpstr>PowerPoint Presentation</vt:lpstr>
      <vt:lpstr>PowerPoint Presentation</vt:lpstr>
      <vt:lpstr>They said to the woman, “It is no longer because of what you said that we believe,</vt:lpstr>
      <vt:lpstr>for we have heard for ourselves,</vt:lpstr>
      <vt:lpstr>and we know that this is truly the Saviour of the world.”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reading  from the book of   Ex 17, 3-7</dc:title>
  <dc:creator>Pastor</dc:creator>
  <cp:lastModifiedBy>Pastor</cp:lastModifiedBy>
  <cp:revision>14</cp:revision>
  <dcterms:created xsi:type="dcterms:W3CDTF">2020-03-09T15:29:27Z</dcterms:created>
  <dcterms:modified xsi:type="dcterms:W3CDTF">2020-03-09T19:14:04Z</dcterms:modified>
</cp:coreProperties>
</file>