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07" r:id="rId3"/>
    <p:sldId id="258" r:id="rId4"/>
    <p:sldId id="259" r:id="rId5"/>
    <p:sldId id="308" r:id="rId6"/>
    <p:sldId id="260" r:id="rId7"/>
    <p:sldId id="318" r:id="rId8"/>
    <p:sldId id="319" r:id="rId9"/>
    <p:sldId id="261" r:id="rId10"/>
    <p:sldId id="262" r:id="rId11"/>
    <p:sldId id="296" r:id="rId12"/>
    <p:sldId id="309" r:id="rId13"/>
    <p:sldId id="297" r:id="rId14"/>
    <p:sldId id="263" r:id="rId15"/>
    <p:sldId id="268" r:id="rId16"/>
    <p:sldId id="269" r:id="rId17"/>
    <p:sldId id="302" r:id="rId18"/>
    <p:sldId id="270" r:id="rId19"/>
    <p:sldId id="271" r:id="rId20"/>
    <p:sldId id="311" r:id="rId21"/>
    <p:sldId id="272" r:id="rId22"/>
    <p:sldId id="303" r:id="rId23"/>
    <p:sldId id="273" r:id="rId24"/>
    <p:sldId id="274" r:id="rId25"/>
    <p:sldId id="275" r:id="rId26"/>
    <p:sldId id="276" r:id="rId27"/>
    <p:sldId id="277" r:id="rId28"/>
    <p:sldId id="304" r:id="rId29"/>
    <p:sldId id="310" r:id="rId30"/>
    <p:sldId id="279" r:id="rId31"/>
    <p:sldId id="280" r:id="rId32"/>
    <p:sldId id="320" r:id="rId33"/>
    <p:sldId id="281" r:id="rId34"/>
    <p:sldId id="282" r:id="rId35"/>
    <p:sldId id="305" r:id="rId36"/>
    <p:sldId id="283" r:id="rId37"/>
    <p:sldId id="315" r:id="rId38"/>
    <p:sldId id="316" r:id="rId39"/>
    <p:sldId id="285" r:id="rId40"/>
    <p:sldId id="317" r:id="rId41"/>
    <p:sldId id="286" r:id="rId42"/>
    <p:sldId id="287" r:id="rId43"/>
    <p:sldId id="288" r:id="rId44"/>
    <p:sldId id="306" r:id="rId45"/>
    <p:sldId id="289" r:id="rId46"/>
    <p:sldId id="290" r:id="rId47"/>
    <p:sldId id="314" r:id="rId48"/>
    <p:sldId id="291" r:id="rId49"/>
    <p:sldId id="313" r:id="rId50"/>
    <p:sldId id="292" r:id="rId51"/>
    <p:sldId id="293" r:id="rId52"/>
    <p:sldId id="321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A5E2"/>
    <a:srgbClr val="3276B5"/>
    <a:srgbClr val="67A5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00"/>
    <p:restoredTop sz="94694"/>
  </p:normalViewPr>
  <p:slideViewPr>
    <p:cSldViewPr snapToGrid="0" snapToObjects="1">
      <p:cViewPr>
        <p:scale>
          <a:sx n="110" d="100"/>
          <a:sy n="110" d="100"/>
        </p:scale>
        <p:origin x="848" y="2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02CB9-454C-A84F-99D5-16A6B8CE52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F0B476-2AD5-F845-9AA6-B37CDDE44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86202-1016-C143-A0C9-5C7D6DB00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5635-337C-1A4B-BB5B-DAE8946B432C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AA8D8-AB34-B44A-9F1C-42E93ADDD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1EC74-C4CE-9A43-AA30-90620AF08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1339D-E371-8C49-9B35-306F8C3DB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85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DC207-20FA-C549-9DFA-DB698D6F9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EB25A-601C-E04F-9C87-DBBF6D7E0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1B1E1-6BFA-0D43-9F29-D6DFAFD4D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5635-337C-1A4B-BB5B-DAE8946B432C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466FA-7FA0-EB4B-9E82-6A24E7F34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30B9D-5CBC-4C45-9F45-9F55F9C9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1339D-E371-8C49-9B35-306F8C3DB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56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3E7520-1F8E-6343-A84F-4186E5DD5F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BBF4A6-90B7-7749-B5FD-E5594BA25E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9788C-130E-CF46-83F8-42E407868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5635-337C-1A4B-BB5B-DAE8946B432C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9EE52-55E8-224C-9F9B-C242479F5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7C056-0323-B341-84F9-6BC5F00C3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1339D-E371-8C49-9B35-306F8C3DB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03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03763-BF4D-8240-906B-687E85DB0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907A8-DDDC-2447-ACCB-259FC2CFD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0F37-9CD9-2748-9078-68B4C5944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5635-337C-1A4B-BB5B-DAE8946B432C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C0CFD-E30E-7C48-ADB4-987D44A74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4EB64-AAEC-484B-BED0-20DBE0206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1339D-E371-8C49-9B35-306F8C3DB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3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BC0C5-09B6-9A4A-B28E-7940D518D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2122E-34EF-BD44-8CFD-FC89A4F58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15E50-F678-8E49-82E8-B4727C1F9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5635-337C-1A4B-BB5B-DAE8946B432C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8E915-CFEC-224D-8E07-4358A743C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C7ABE-6F22-1A42-84C6-0F08C0C7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1339D-E371-8C49-9B35-306F8C3DB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7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A8E74-C49D-3643-B63F-5155EF972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F346E-8BBA-9146-AA0D-4F4F104728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86275-E444-B44F-AE7E-5AFE396C8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889B8E-6E07-6B44-A334-E49B8F52C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5635-337C-1A4B-BB5B-DAE8946B432C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15D0E3-F12B-7D43-9038-C69612E0D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63A1C0-442F-814D-9681-4E5C9E7B6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1339D-E371-8C49-9B35-306F8C3DB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18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374D0-3433-BE4B-8E8F-A18FE1756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A7D99-15E0-ED40-AFD1-4C625A805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EAFBC-B0B8-444A-A622-E6AA9E88B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0D1E6-2347-574D-BFDB-E11E33FB89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D71E04-7F1B-EF4D-BB13-CD80727F53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E836E2-C091-B649-AB02-D3DF362C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5635-337C-1A4B-BB5B-DAE8946B432C}" type="datetimeFigureOut">
              <a:rPr lang="en-US" smtClean="0"/>
              <a:t>2/5/20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B07B7C-1DD8-3443-9415-18364B6C1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FBE4C8-A65D-EE44-ACEB-A8F33DFD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1339D-E371-8C49-9B35-306F8C3DB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14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59E7A-2090-554A-A921-9B30DEE8B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F4158E-9D99-B940-9F88-25A0B5A5A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5635-337C-1A4B-BB5B-DAE8946B432C}" type="datetimeFigureOut">
              <a:rPr lang="en-US" smtClean="0"/>
              <a:t>2/5/20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8C672A-9775-1642-A3B1-994C6C41E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6AA76C-3147-D54A-BAF4-E339F326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1339D-E371-8C49-9B35-306F8C3DB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90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07A5A0-C945-4F4E-9141-49C2F8761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5635-337C-1A4B-BB5B-DAE8946B432C}" type="datetimeFigureOut">
              <a:rPr lang="en-US" smtClean="0"/>
              <a:t>2/5/20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335324-3E8A-B64E-8DA7-E4C24C17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D2A99-9476-8A4C-9DC3-D0C07576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1339D-E371-8C49-9B35-306F8C3DB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88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833CB-47BB-3844-8588-B28B2335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44C38-B8E0-2D42-BE08-D783FB332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31DD48-A683-224F-9E26-6B9BF8495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DCC7E7-6F54-4A44-9876-1C54B0EC5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5635-337C-1A4B-BB5B-DAE8946B432C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965FD-5948-8F48-8234-0CE32A291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9A4F8B-574D-2645-8960-8BD1422C7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1339D-E371-8C49-9B35-306F8C3DB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73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26879-C91D-F349-9E27-A0F207C5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5EB4F-B68C-4E43-A4D3-41F8C25850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BC285-5368-4448-8876-DFBAFDFC3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84E737-6307-9B49-9AA3-07FF60F5C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5635-337C-1A4B-BB5B-DAE8946B432C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5B6F36-BA18-4946-9C0F-32AF04244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4B8CA-7360-D045-89A8-D7817FCC4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1339D-E371-8C49-9B35-306F8C3DB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6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DC056B-72CA-9B44-9FE4-E41452C0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0D2AF0-E3FE-9449-B190-FB0FB22E0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A433E-5CB2-FC42-B4C5-5B39F9FD2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85635-337C-1A4B-BB5B-DAE8946B432C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97BA1-2786-0544-8DDC-CA9BF51B5A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60D74-0211-2644-9363-B746A8BDB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1339D-E371-8C49-9B35-306F8C3DB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8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CB461C9E-D87C-7048-B713-A0F1AB6B1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0" b="1502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9FE9C9-DF98-B641-96D4-DE809034F9E4}"/>
              </a:ext>
            </a:extLst>
          </p:cNvPr>
          <p:cNvSpPr/>
          <p:nvPr/>
        </p:nvSpPr>
        <p:spPr>
          <a:xfrm>
            <a:off x="-5" y="1779978"/>
            <a:ext cx="1219197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Siate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santi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</a:t>
            </a:r>
            <a:b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</a:b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perchè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Signore,</a:t>
            </a:r>
            <a:b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</a:b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vostro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sono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santo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22E90D-097F-3046-A6B0-9F33127253A0}"/>
              </a:ext>
            </a:extLst>
          </p:cNvPr>
          <p:cNvSpPr/>
          <p:nvPr/>
        </p:nvSpPr>
        <p:spPr>
          <a:xfrm>
            <a:off x="-2" y="25652"/>
            <a:ext cx="12191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VII Domenica Tempo </a:t>
            </a:r>
            <a:r>
              <a:rPr lang="en-US" sz="5400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Ordinario</a:t>
            </a:r>
            <a:r>
              <a:rPr lang="en-US" sz="5400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 (A)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944DC-B238-A946-834D-961EEA29ACDB}"/>
              </a:ext>
            </a:extLst>
          </p:cNvPr>
          <p:cNvSpPr txBox="1"/>
          <p:nvPr/>
        </p:nvSpPr>
        <p:spPr>
          <a:xfrm>
            <a:off x="0" y="6062906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Parrocchia</a:t>
            </a:r>
            <a:r>
              <a:rPr lang="en-US" sz="4400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 Sta. Giovanna Francesca</a:t>
            </a:r>
          </a:p>
        </p:txBody>
      </p:sp>
    </p:spTree>
    <p:extLst>
      <p:ext uri="{BB962C8B-B14F-4D97-AF65-F5344CB8AC3E}">
        <p14:creationId xmlns:p14="http://schemas.microsoft.com/office/powerpoint/2010/main" val="120483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not take vengeance or bear a grudge&quot;">
            <a:extLst>
              <a:ext uri="{FF2B5EF4-FFF2-40B4-BE49-F238E27FC236}">
                <a16:creationId xmlns:a16="http://schemas.microsoft.com/office/drawing/2014/main" id="{38FD6F77-40B3-5C40-9ADA-EB9E1B87D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0" r="17982" b="2"/>
          <a:stretch/>
        </p:blipFill>
        <p:spPr bwMode="auto">
          <a:xfrm>
            <a:off x="5867400" y="10"/>
            <a:ext cx="63246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6200774" cy="6857999"/>
          </a:xfrm>
        </p:spPr>
        <p:txBody>
          <a:bodyPr anchor="ctr">
            <a:normAutofit fontScale="92500"/>
          </a:bodyPr>
          <a:lstStyle/>
          <a:p>
            <a:pPr marL="0" indent="0" algn="ctr">
              <a:buNone/>
            </a:pP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Non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ti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vendicherai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e non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serberai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rancore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contro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figli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del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tuo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popolo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</a:t>
            </a:r>
            <a:endParaRPr lang="en-US" sz="8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4681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07894" flipH="1">
            <a:off x="1189987" y="1254468"/>
            <a:ext cx="91336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96537"/>
            <a:ext cx="12192001" cy="5610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ma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amerai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tuo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prossimo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come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stesso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6161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io sono il signore dio tuo&quot;">
            <a:extLst>
              <a:ext uri="{FF2B5EF4-FFF2-40B4-BE49-F238E27FC236}">
                <a16:creationId xmlns:a16="http://schemas.microsoft.com/office/drawing/2014/main" id="{4C94085A-4D11-784F-8115-46AC8EEB7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"/>
          <a:stretch/>
        </p:blipFill>
        <p:spPr bwMode="auto">
          <a:xfrm>
            <a:off x="1" y="0"/>
            <a:ext cx="12192000" cy="5392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12FA39-F482-0647-AFF8-AB4EA595E270}"/>
              </a:ext>
            </a:extLst>
          </p:cNvPr>
          <p:cNvSpPr/>
          <p:nvPr/>
        </p:nvSpPr>
        <p:spPr>
          <a:xfrm>
            <a:off x="0" y="5411450"/>
            <a:ext cx="1219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Io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sono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Signore ”».</a:t>
            </a:r>
            <a:endParaRPr lang="en-US" sz="8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37798D-0F84-404B-9915-6E6192311FBF}"/>
              </a:ext>
            </a:extLst>
          </p:cNvPr>
          <p:cNvSpPr/>
          <p:nvPr/>
        </p:nvSpPr>
        <p:spPr>
          <a:xfrm>
            <a:off x="198783" y="1046922"/>
            <a:ext cx="1683026" cy="225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2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676" y="304800"/>
            <a:ext cx="11834648" cy="6324600"/>
          </a:xfrm>
        </p:spPr>
        <p:txBody>
          <a:bodyPr anchor="b">
            <a:normAutofit/>
          </a:bodyPr>
          <a:lstStyle/>
          <a:p>
            <a:pPr marL="0" marR="3810" indent="0" algn="ctr">
              <a:spcAft>
                <a:spcPts val="0"/>
              </a:spcAft>
              <a:buNone/>
            </a:pPr>
            <a:r>
              <a:rPr lang="en-US" sz="11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Parola</a:t>
            </a:r>
            <a:r>
              <a:rPr lang="en-US" sz="11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</a:t>
            </a:r>
            <a:r>
              <a:rPr lang="en-US" sz="11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Dio</a:t>
            </a:r>
            <a:endParaRPr lang="en-CA" sz="115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4724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C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SUN RISES">
            <a:extLst>
              <a:ext uri="{FF2B5EF4-FFF2-40B4-BE49-F238E27FC236}">
                <a16:creationId xmlns:a16="http://schemas.microsoft.com/office/drawing/2014/main" id="{97D26442-9798-A146-9758-FBDCFEFD6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380" y="-25400"/>
            <a:ext cx="13486379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8FFC24-985C-4C4D-B6A9-4FB344902F8E}"/>
              </a:ext>
            </a:extLst>
          </p:cNvPr>
          <p:cNvSpPr/>
          <p:nvPr/>
        </p:nvSpPr>
        <p:spPr>
          <a:xfrm>
            <a:off x="-1294380" y="381453"/>
            <a:ext cx="88253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i="1" dirty="0">
                <a:solidFill>
                  <a:srgbClr val="FFFF00"/>
                </a:solidFill>
                <a:effectLst>
                  <a:glow rad="1524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Salmo </a:t>
            </a:r>
            <a:r>
              <a:rPr lang="en-US" sz="4400" i="1" dirty="0" err="1">
                <a:solidFill>
                  <a:srgbClr val="FFFF00"/>
                </a:solidFill>
                <a:effectLst>
                  <a:glow rad="1524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Responsoriale</a:t>
            </a:r>
            <a:endParaRPr lang="en-US" sz="4400" i="1" dirty="0">
              <a:solidFill>
                <a:srgbClr val="FFFF00"/>
              </a:solidFill>
              <a:effectLst>
                <a:glow rad="1524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406C3B-1F07-464E-9BC6-EE97F2466985}"/>
              </a:ext>
            </a:extLst>
          </p:cNvPr>
          <p:cNvSpPr/>
          <p:nvPr/>
        </p:nvSpPr>
        <p:spPr>
          <a:xfrm>
            <a:off x="-1294381" y="1557747"/>
            <a:ext cx="8933672" cy="460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CA" sz="8800" cap="all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Impact" panose="020B0806030902050204" pitchFamily="34" charset="0"/>
                <a:ea typeface="Calibri"/>
                <a:cs typeface="Times New Roman"/>
              </a:rPr>
              <a:t>Il Signore </a:t>
            </a:r>
            <a:r>
              <a:rPr lang="en-CA" sz="8800" cap="all" dirty="0" err="1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Impact" panose="020B0806030902050204" pitchFamily="34" charset="0"/>
                <a:ea typeface="Calibri"/>
                <a:cs typeface="Times New Roman"/>
              </a:rPr>
              <a:t>è</a:t>
            </a:r>
            <a:r>
              <a:rPr lang="en-CA" sz="8800" cap="all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Impact" panose="020B0806030902050204" pitchFamily="34" charset="0"/>
                <a:ea typeface="Calibri"/>
                <a:cs typeface="Times New Roman"/>
              </a:rPr>
              <a:t> </a:t>
            </a:r>
            <a:r>
              <a:rPr lang="en-CA" sz="8800" cap="all" dirty="0" err="1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Impact" panose="020B0806030902050204" pitchFamily="34" charset="0"/>
                <a:ea typeface="Calibri"/>
                <a:cs typeface="Times New Roman"/>
              </a:rPr>
              <a:t>buono</a:t>
            </a:r>
            <a:r>
              <a:rPr lang="en-CA" sz="8800" cap="all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Impact" panose="020B0806030902050204" pitchFamily="34" charset="0"/>
                <a:ea typeface="Calibri"/>
                <a:cs typeface="Times New Roman"/>
              </a:rPr>
              <a:t> e  </a:t>
            </a:r>
            <a:r>
              <a:rPr lang="en-CA" sz="8800" cap="all" dirty="0" err="1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Impact" panose="020B0806030902050204" pitchFamily="34" charset="0"/>
                <a:ea typeface="Calibri"/>
                <a:cs typeface="Times New Roman"/>
              </a:rPr>
              <a:t>grande</a:t>
            </a:r>
            <a:r>
              <a:rPr lang="en-CA" sz="8800" cap="all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Impact" panose="020B0806030902050204" pitchFamily="34" charset="0"/>
                <a:ea typeface="Calibri"/>
                <a:cs typeface="Times New Roman"/>
              </a:rPr>
              <a:t> </a:t>
            </a:r>
            <a:r>
              <a:rPr lang="en-CA" sz="8800" cap="all" dirty="0" err="1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Impact" panose="020B0806030902050204" pitchFamily="34" charset="0"/>
                <a:ea typeface="Calibri"/>
                <a:cs typeface="Times New Roman"/>
              </a:rPr>
              <a:t>nell’amore</a:t>
            </a:r>
            <a:r>
              <a:rPr lang="en-CA" sz="8800" cap="all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Impact" panose="020B0806030902050204" pitchFamily="34" charset="0"/>
                <a:ea typeface="Calibri"/>
                <a:cs typeface="Times New Roman"/>
              </a:rPr>
              <a:t>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E99A"/>
              </a:clrFrom>
              <a:clrTo>
                <a:srgbClr val="F6E99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30957" y="0"/>
            <a:ext cx="4661043" cy="6860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9949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701B3F-B762-4042-B99D-C929CDCD35A9}"/>
              </a:ext>
            </a:extLst>
          </p:cNvPr>
          <p:cNvSpPr/>
          <p:nvPr/>
        </p:nvSpPr>
        <p:spPr>
          <a:xfrm>
            <a:off x="3628337" y="3244334"/>
            <a:ext cx="4935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Dalla prima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lettera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san Paolo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apostolo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ai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Corìnzi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endParaRPr lang="en-CA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  <p:pic>
        <p:nvPicPr>
          <p:cNvPr id="5122" name="Picture 2" descr="Image result for Dalla prima lettera di san Paolo apostolo ai Corìnzi&quot;">
            <a:extLst>
              <a:ext uri="{FF2B5EF4-FFF2-40B4-BE49-F238E27FC236}">
                <a16:creationId xmlns:a16="http://schemas.microsoft.com/office/drawing/2014/main" id="{83911765-7660-2F44-AC9A-A29F3F9D99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2" r="1227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11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God’s Spirit dwells in you&quot;">
            <a:extLst>
              <a:ext uri="{FF2B5EF4-FFF2-40B4-BE49-F238E27FC236}">
                <a16:creationId xmlns:a16="http://schemas.microsoft.com/office/drawing/2014/main" id="{B01556A3-60DE-D145-B9D7-EF91B622E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0" r="20973" b="2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6095999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Fratelli, non </a:t>
            </a:r>
            <a:r>
              <a:rPr lang="en-US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sapete</a:t>
            </a:r>
            <a:r>
              <a:rPr lang="en-US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che</a:t>
            </a:r>
            <a:r>
              <a:rPr lang="en-US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siete</a:t>
            </a:r>
            <a:r>
              <a:rPr lang="en-US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tempio</a:t>
            </a:r>
            <a:r>
              <a:rPr lang="en-US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</a:t>
            </a:r>
            <a:r>
              <a:rPr lang="en-US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Dio</a:t>
            </a:r>
            <a:r>
              <a:rPr lang="en-US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e </a:t>
            </a:r>
            <a:r>
              <a:rPr lang="en-US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che</a:t>
            </a:r>
            <a:r>
              <a:rPr lang="en-US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lo </a:t>
            </a:r>
            <a:r>
              <a:rPr lang="en-US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Spirito</a:t>
            </a:r>
            <a:r>
              <a:rPr lang="en-US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</a:t>
            </a:r>
            <a:r>
              <a:rPr lang="en-US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Dio</a:t>
            </a:r>
            <a:r>
              <a:rPr lang="en-US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abita</a:t>
            </a:r>
            <a:r>
              <a:rPr lang="en-US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in </a:t>
            </a:r>
            <a:r>
              <a:rPr lang="en-US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voi</a:t>
            </a:r>
            <a:r>
              <a:rPr lang="en-US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?</a:t>
            </a:r>
            <a:endParaRPr lang="en-US" sz="7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8601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god's temple&quot;">
            <a:extLst>
              <a:ext uri="{FF2B5EF4-FFF2-40B4-BE49-F238E27FC236}">
                <a16:creationId xmlns:a16="http://schemas.microsoft.com/office/drawing/2014/main" id="{56AA659F-0FAC-2848-80A1-48B9CFCD8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Se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uno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distrugge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tempio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88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88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distruggerà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lui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3991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God’s Spirit dwells in you&quot;">
            <a:extLst>
              <a:ext uri="{FF2B5EF4-FFF2-40B4-BE49-F238E27FC236}">
                <a16:creationId xmlns:a16="http://schemas.microsoft.com/office/drawing/2014/main" id="{7729FE91-FDE2-984B-A826-E3B65B74F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8" r="-1" b="-1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5905499" cy="685799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Perché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santo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è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tempio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che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siete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voi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1371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7129" y="0"/>
            <a:ext cx="8570571" cy="6858000"/>
          </a:xfrm>
        </p:spPr>
        <p:txBody>
          <a:bodyPr anchor="ctr">
            <a:noAutofit/>
          </a:bodyPr>
          <a:lstStyle/>
          <a:p>
            <a:pPr marL="0" indent="4763" algn="ctr">
              <a:buNone/>
            </a:pP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Nessuno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illuda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 Se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qualcuno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tra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voi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crede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un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sapiente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in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questo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mondo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1525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whatdomormonsbelieve.com/wp-content/uploads/2009/02/bible1.jpg">
            <a:extLst>
              <a:ext uri="{FF2B5EF4-FFF2-40B4-BE49-F238E27FC236}">
                <a16:creationId xmlns:a16="http://schemas.microsoft.com/office/drawing/2014/main" id="{794D147B-85FE-6442-A004-72D0DC31B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2996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t-out Crucifix ">
            <a:extLst>
              <a:ext uri="{FF2B5EF4-FFF2-40B4-BE49-F238E27FC236}">
                <a16:creationId xmlns:a16="http://schemas.microsoft.com/office/drawing/2014/main" id="{A551B049-0E2A-E64A-85BF-5598F0018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369" y="1"/>
            <a:ext cx="7454631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66A122-1D67-094E-A2AE-66E2AFC25FA7}"/>
              </a:ext>
            </a:extLst>
          </p:cNvPr>
          <p:cNvSpPr txBox="1"/>
          <p:nvPr/>
        </p:nvSpPr>
        <p:spPr>
          <a:xfrm>
            <a:off x="0" y="5073040"/>
            <a:ext cx="12192000" cy="13490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fontAlgn="base">
              <a:lnSpc>
                <a:spcPts val="98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CA" sz="9600" dirty="0">
                <a:solidFill>
                  <a:srgbClr val="FFD54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La </a:t>
            </a:r>
            <a:r>
              <a:rPr lang="en-CA" sz="9600" dirty="0" err="1">
                <a:solidFill>
                  <a:srgbClr val="FFD54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Parola</a:t>
            </a:r>
            <a:r>
              <a:rPr lang="en-CA" sz="9600" dirty="0">
                <a:solidFill>
                  <a:srgbClr val="FFD54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di </a:t>
            </a:r>
            <a:r>
              <a:rPr lang="en-CA" sz="9600" dirty="0" err="1">
                <a:solidFill>
                  <a:srgbClr val="FFD54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Dio</a:t>
            </a:r>
            <a:endParaRPr lang="en-CA" sz="9600" dirty="0">
              <a:solidFill>
                <a:srgbClr val="FFD54F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589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Image result for you should become fools so that you may become wise&quot;">
            <a:extLst>
              <a:ext uri="{FF2B5EF4-FFF2-40B4-BE49-F238E27FC236}">
                <a16:creationId xmlns:a16="http://schemas.microsoft.com/office/drawing/2014/main" id="{C3C0DF9F-24A8-D748-8872-DB0931BDC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12166600" cy="682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" y="3333508"/>
            <a:ext cx="12153900" cy="3524491"/>
          </a:xfrm>
        </p:spPr>
        <p:txBody>
          <a:bodyPr anchor="ctr">
            <a:noAutofit/>
          </a:bodyPr>
          <a:lstStyle/>
          <a:p>
            <a:pPr marL="0" indent="4763" algn="ctr">
              <a:buNone/>
            </a:pP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faccia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stolto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per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diventare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sapiente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0019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A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For the wisdom of this world is foolishness with God.&quot;">
            <a:extLst>
              <a:ext uri="{FF2B5EF4-FFF2-40B4-BE49-F238E27FC236}">
                <a16:creationId xmlns:a16="http://schemas.microsoft.com/office/drawing/2014/main" id="{07FC07AE-6695-774B-95D7-86B5CFB6E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37"/>
          <a:stretch/>
        </p:blipFill>
        <p:spPr bwMode="auto">
          <a:xfrm flipH="1">
            <a:off x="-1" y="0"/>
            <a:ext cx="15868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e result for For the wisdom of this world is foolishness with God.&quot;">
            <a:extLst>
              <a:ext uri="{FF2B5EF4-FFF2-40B4-BE49-F238E27FC236}">
                <a16:creationId xmlns:a16="http://schemas.microsoft.com/office/drawing/2014/main" id="{11C38A83-3F41-E64E-888A-EF6A1F6DA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45" y="0"/>
            <a:ext cx="106051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6609144" cy="6858000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perché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la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sapienza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questo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mondo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è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stoltezza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davanti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a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870656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630CA25-45BB-4B4F-B1EE-119FF5C17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7778"/>
          <a:stretch/>
        </p:blipFill>
        <p:spPr bwMode="auto">
          <a:xfrm>
            <a:off x="-11909" y="10"/>
            <a:ext cx="6324601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043" y="0"/>
            <a:ext cx="6450956" cy="6857989"/>
          </a:xfrm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Sta </a:t>
            </a:r>
            <a:r>
              <a:rPr lang="en-US" sz="8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scritto</a:t>
            </a:r>
            <a:r>
              <a:rPr lang="en-US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infatti</a:t>
            </a:r>
            <a:r>
              <a:rPr lang="en-US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: «</a:t>
            </a:r>
            <a:r>
              <a:rPr lang="en-US" sz="8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Egli</a:t>
            </a:r>
            <a:r>
              <a:rPr lang="en-US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fa </a:t>
            </a:r>
            <a:r>
              <a:rPr lang="en-US" sz="8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cadere</a:t>
            </a:r>
            <a:r>
              <a:rPr lang="en-US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</a:t>
            </a:r>
            <a:r>
              <a:rPr lang="en-US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sapienti</a:t>
            </a:r>
            <a:r>
              <a:rPr lang="en-US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per mezzo </a:t>
            </a:r>
            <a:r>
              <a:rPr lang="en-US" sz="8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della</a:t>
            </a:r>
            <a:r>
              <a:rPr lang="en-US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loro</a:t>
            </a:r>
            <a:r>
              <a:rPr lang="en-US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astuzia</a:t>
            </a:r>
            <a:r>
              <a:rPr lang="en-US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».</a:t>
            </a:r>
            <a:endParaRPr lang="en-US" sz="85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083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9000"/>
          <a:stretch>
            <a:fillRect/>
          </a:stretch>
        </p:blipFill>
        <p:spPr bwMode="auto">
          <a:xfrm>
            <a:off x="7528560" y="0"/>
            <a:ext cx="46634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52" y="-1"/>
            <a:ext cx="7727324" cy="685799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ancora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: «Il Signore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sa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che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progetti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dei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sapienti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sono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vani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».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63496" y="165279"/>
            <a:ext cx="1752600" cy="685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528560" y="5994042"/>
            <a:ext cx="8382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82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So let no one boast about human beings. For all things are yours&quot;">
            <a:extLst>
              <a:ext uri="{FF2B5EF4-FFF2-40B4-BE49-F238E27FC236}">
                <a16:creationId xmlns:a16="http://schemas.microsoft.com/office/drawing/2014/main" id="{3F082522-3E64-744E-B950-C704F8770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932" y="0"/>
            <a:ext cx="7863068" cy="685799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Quindi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nessuno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ponga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suo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vanto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negli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uomini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perché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tutto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è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vostro: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5941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9487" y="0"/>
            <a:ext cx="58293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989" y="0"/>
            <a:ext cx="6157174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Paolo, Apollo,</a:t>
            </a:r>
          </a:p>
          <a:p>
            <a:pPr marL="0" indent="0" algn="ctr">
              <a:buNone/>
            </a:pP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Cefa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5083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world or life or death&quot;">
            <a:extLst>
              <a:ext uri="{FF2B5EF4-FFF2-40B4-BE49-F238E27FC236}">
                <a16:creationId xmlns:a16="http://schemas.microsoft.com/office/drawing/2014/main" id="{B47AE6D6-B2F0-9645-A029-CD2FF0A3CB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r="25283" b="2"/>
          <a:stretch/>
        </p:blipFill>
        <p:spPr bwMode="auto">
          <a:xfrm>
            <a:off x="-11909" y="10"/>
            <a:ext cx="63246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1321" y="0"/>
            <a:ext cx="4869179" cy="6857999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mondo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la vita,</a:t>
            </a:r>
          </a:p>
          <a:p>
            <a:pPr marL="1588" indent="-1588" algn="ctr">
              <a:buNone/>
            </a:pP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la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morte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6829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C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73914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presente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</a:t>
            </a:r>
          </a:p>
          <a:p>
            <a:pPr marL="0" indent="0" algn="ctr">
              <a:buNone/>
            </a:pP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futuro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:</a:t>
            </a:r>
          </a:p>
          <a:p>
            <a:pPr marL="0" indent="0" algn="ctr">
              <a:buNone/>
            </a:pP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tutto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è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vostro!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-1"/>
            <a:ext cx="48006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6963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you belong to Christ&quot;">
            <a:extLst>
              <a:ext uri="{FF2B5EF4-FFF2-40B4-BE49-F238E27FC236}">
                <a16:creationId xmlns:a16="http://schemas.microsoft.com/office/drawing/2014/main" id="{1D76B62F-1A35-DB4C-987A-9620AEDA2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09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0988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Ma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voi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siete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Cristo</a:t>
            </a:r>
          </a:p>
          <a:p>
            <a:pPr marL="0" indent="0" algn="ctr">
              <a:buNone/>
            </a:pPr>
            <a:endParaRPr lang="en-US" sz="88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  <a:p>
            <a:pPr marL="0" indent="0" algn="ctr">
              <a:buNone/>
            </a:pPr>
            <a:endParaRPr lang="en-US" sz="66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  <a:p>
            <a:pPr marL="0" indent="0" algn="ctr">
              <a:buNone/>
            </a:pPr>
            <a:endParaRPr lang="en-US" sz="88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  <a:p>
            <a:pPr marL="0" indent="0" algn="ctr">
              <a:buNone/>
            </a:pP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 Cristo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è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</a:t>
            </a:r>
            <a:endParaRPr lang="en-CA" sz="88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2825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676" y="304800"/>
            <a:ext cx="11834648" cy="6324600"/>
          </a:xfrm>
        </p:spPr>
        <p:txBody>
          <a:bodyPr anchor="b">
            <a:normAutofit/>
          </a:bodyPr>
          <a:lstStyle/>
          <a:p>
            <a:pPr marL="0" marR="3810" indent="0" algn="ctr">
              <a:spcAft>
                <a:spcPts val="0"/>
              </a:spcAft>
              <a:buNone/>
            </a:pPr>
            <a:r>
              <a:rPr lang="en-US" sz="11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Parola</a:t>
            </a:r>
            <a:r>
              <a:rPr lang="en-US" sz="11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</a:t>
            </a:r>
            <a:r>
              <a:rPr lang="en-US" sz="11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Dio</a:t>
            </a:r>
            <a:endParaRPr lang="en-CA" sz="115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6999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1D83EE7-ED37-C348-AD8A-778759C43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40593" cy="479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449395-CFB5-3F40-AC2D-03B9205FBDE7}"/>
              </a:ext>
            </a:extLst>
          </p:cNvPr>
          <p:cNvSpPr/>
          <p:nvPr/>
        </p:nvSpPr>
        <p:spPr>
          <a:xfrm>
            <a:off x="1221916" y="5083183"/>
            <a:ext cx="969675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810" algn="ctr">
              <a:spcAft>
                <a:spcPts val="0"/>
              </a:spcAft>
            </a:pP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Dal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libro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del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Levìtico</a:t>
            </a:r>
            <a:endParaRPr lang="en-CA" sz="88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3089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Whoever obeys the Word of Christ, grows perfect in the love of God.&quot;">
            <a:extLst>
              <a:ext uri="{FF2B5EF4-FFF2-40B4-BE49-F238E27FC236}">
                <a16:creationId xmlns:a16="http://schemas.microsoft.com/office/drawing/2014/main" id="{3ED672F4-1AF4-2E47-9635-BC9CFF507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6" r="11880" b="1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6096000" cy="6857990"/>
          </a:xfrm>
        </p:spPr>
        <p:txBody>
          <a:bodyPr anchor="ctr">
            <a:normAutofit lnSpcReduction="10000"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206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MPalatino"/>
              </a:rPr>
              <a:t>Hallelujah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Calibri"/>
              <a:cs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206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MPalatino"/>
              </a:rPr>
              <a:t>Chi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206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MPalatino"/>
              </a:rPr>
              <a:t>osserva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206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MPalatino"/>
              </a:rPr>
              <a:t> la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206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MPalatino"/>
              </a:rPr>
              <a:t>parola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206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MPalatino"/>
              </a:rPr>
              <a:t> di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206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MPalatino"/>
              </a:rPr>
              <a:t>Gesù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206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MPalatino"/>
              </a:rPr>
              <a:t> Cristo, in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206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MPalatino"/>
              </a:rPr>
              <a:t>lui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206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MPalatino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206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MPalatino"/>
              </a:rPr>
              <a:t>l’amore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206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MPalatino"/>
              </a:rPr>
              <a:t> di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206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MPalatino"/>
              </a:rPr>
              <a:t>Dio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206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MPalatino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206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MPalatino"/>
              </a:rPr>
              <a:t>è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206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MPalatino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206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MPalatino"/>
              </a:rPr>
              <a:t>veramente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206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MPalatino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206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MPalatino"/>
              </a:rPr>
              <a:t>perfetto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206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MPalatino"/>
              </a:rPr>
              <a:t>.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Calibri"/>
              <a:cs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206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MPalatino"/>
              </a:rPr>
              <a:t>Hallelujah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4885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b="3042"/>
          <a:stretch>
            <a:fillRect/>
          </a:stretch>
        </p:blipFill>
        <p:spPr bwMode="auto">
          <a:xfrm>
            <a:off x="7008628" y="0"/>
            <a:ext cx="518337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47" y="0"/>
            <a:ext cx="6902881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Dal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Vangelo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secondo Matteo</a:t>
            </a:r>
            <a:endParaRPr lang="en-CA" sz="80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Mt 5, 38-48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63417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Gesù disse ai suoi discepoli&quot;">
            <a:extLst>
              <a:ext uri="{FF2B5EF4-FFF2-40B4-BE49-F238E27FC236}">
                <a16:creationId xmlns:a16="http://schemas.microsoft.com/office/drawing/2014/main" id="{D61D95F0-F53B-884A-8EDB-EC120BC67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0970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637AC7-10DC-C14B-86D1-741C8B598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23" y="0"/>
            <a:ext cx="5845215" cy="685799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In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quel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tempo,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Gesù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disse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ai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suoi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discepoli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: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28002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9792" y="266700"/>
            <a:ext cx="7085636" cy="63246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«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Avete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inteso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che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fu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detto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: “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Occhio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per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occhio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e dente per dente”.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83747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2356339"/>
          </a:xfrm>
        </p:spPr>
        <p:txBody>
          <a:bodyPr>
            <a:noAutofit/>
          </a:bodyPr>
          <a:lstStyle/>
          <a:p>
            <a:pPr marL="1588" indent="-1588" algn="ctr">
              <a:buNone/>
            </a:pP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Ma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vi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dico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non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opporvi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al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malvagio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;</a:t>
            </a:r>
            <a:endParaRPr lang="en-US" sz="8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6339"/>
            <a:ext cx="12192000" cy="4501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3404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handing your cloak&quot;">
            <a:extLst>
              <a:ext uri="{FF2B5EF4-FFF2-40B4-BE49-F238E27FC236}">
                <a16:creationId xmlns:a16="http://schemas.microsoft.com/office/drawing/2014/main" id="{BB04063A-5C7E-6942-8BA3-680C7FBB3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6" r="23528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6724891" cy="6858000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anzi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se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uno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ti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dà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uno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schiaffo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sulla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guancia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destra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tu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pórgigli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anche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l’altra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01645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3738" y="0"/>
            <a:ext cx="7778262" cy="6858000"/>
          </a:xfrm>
        </p:spPr>
        <p:txBody>
          <a:bodyPr anchor="ctr">
            <a:normAutofit fontScale="92500"/>
          </a:bodyPr>
          <a:lstStyle/>
          <a:p>
            <a:pPr marL="1588" indent="-1588" algn="ctr">
              <a:buNone/>
            </a:pP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 a chi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vuole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portarti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in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tribunale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e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toglierti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la tunica,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tu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lascia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anche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mantello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</a:t>
            </a:r>
            <a:endParaRPr lang="en-US" sz="8800" dirty="0"/>
          </a:p>
        </p:txBody>
      </p:sp>
      <p:pic>
        <p:nvPicPr>
          <p:cNvPr id="7170" name="Picture 2" descr="Image result for lascia anche il mantello">
            <a:extLst>
              <a:ext uri="{FF2B5EF4-FFF2-40B4-BE49-F238E27FC236}">
                <a16:creationId xmlns:a16="http://schemas.microsoft.com/office/drawing/2014/main" id="{8005F199-23E5-9547-BF4B-3803ADF58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42990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6291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walking feet&quot;">
            <a:extLst>
              <a:ext uri="{FF2B5EF4-FFF2-40B4-BE49-F238E27FC236}">
                <a16:creationId xmlns:a16="http://schemas.microsoft.com/office/drawing/2014/main" id="{3AE45E55-185A-A44D-B137-CD3F6758A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3" r="-2" b="1419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6933234" cy="6857990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 se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uno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ti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costringerà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ad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accompagnarlo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per un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miglio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66293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 result for walking feet&quot;">
            <a:extLst>
              <a:ext uri="{FF2B5EF4-FFF2-40B4-BE49-F238E27FC236}">
                <a16:creationId xmlns:a16="http://schemas.microsoft.com/office/drawing/2014/main" id="{6CB59053-F729-B540-B7B5-850486302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F192B0-798B-B94B-9401-CACCAAA30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72000"/>
            <a:ext cx="12191999" cy="2285990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tu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con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lui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fanne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due.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05185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result for begging&quot;">
            <a:extLst>
              <a:ext uri="{FF2B5EF4-FFF2-40B4-BE49-F238E27FC236}">
                <a16:creationId xmlns:a16="http://schemas.microsoft.com/office/drawing/2014/main" id="{15B7F23D-112D-7C45-BAB0-3E0AA6310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 r="22144" b="-1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431" y="0"/>
            <a:ext cx="5679831" cy="6857990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Da’ a chi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chiede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0487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6705600" cy="6858000"/>
          </a:xfrm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 Signore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parlò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a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Mosè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e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disse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:</a:t>
            </a:r>
          </a:p>
        </p:txBody>
      </p:sp>
      <p:pic>
        <p:nvPicPr>
          <p:cNvPr id="1026" name="Picture 2" descr="Image result for The Lord spoke  to Moses:&quot;">
            <a:extLst>
              <a:ext uri="{FF2B5EF4-FFF2-40B4-BE49-F238E27FC236}">
                <a16:creationId xmlns:a16="http://schemas.microsoft.com/office/drawing/2014/main" id="{447536B3-0A37-164B-80D4-9A871943D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54864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251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borrow from you&quot;">
            <a:extLst>
              <a:ext uri="{FF2B5EF4-FFF2-40B4-BE49-F238E27FC236}">
                <a16:creationId xmlns:a16="http://schemas.microsoft.com/office/drawing/2014/main" id="{7831A5CF-612A-C441-932F-F588938C5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4" b="13553"/>
          <a:stretch/>
        </p:blipFill>
        <p:spPr bwMode="auto">
          <a:xfrm>
            <a:off x="-1" y="10"/>
            <a:ext cx="12192001" cy="46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3" name="Oval 72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88423"/>
            <a:ext cx="12191999" cy="2769567"/>
          </a:xfrm>
        </p:spPr>
        <p:txBody>
          <a:bodyPr anchor="ctr">
            <a:normAutofit fontScale="92500"/>
          </a:bodyPr>
          <a:lstStyle/>
          <a:p>
            <a:pPr marL="1588" indent="-1588" algn="ctr">
              <a:buNone/>
            </a:pP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 a chi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desidera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da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te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un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prestito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non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voltare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le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spalle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12573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 result for man helping another man up&quot;">
            <a:extLst>
              <a:ext uri="{FF2B5EF4-FFF2-40B4-BE49-F238E27FC236}">
                <a16:creationId xmlns:a16="http://schemas.microsoft.com/office/drawing/2014/main" id="{18BCB34F-CBD2-3645-9F32-621F7ACCBA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96" b="-1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6095999" cy="685799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Avete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inteso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che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fu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detto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: “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Amerai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tuo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prossimo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e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odierai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tuo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nemico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”.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68311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result for pray for those who persecute you&quot;">
            <a:extLst>
              <a:ext uri="{FF2B5EF4-FFF2-40B4-BE49-F238E27FC236}">
                <a16:creationId xmlns:a16="http://schemas.microsoft.com/office/drawing/2014/main" id="{0A8499DA-3C4B-FA42-8161-75248D699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62205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6228" y="0"/>
            <a:ext cx="7895771" cy="6858000"/>
          </a:xfrm>
        </p:spPr>
        <p:txBody>
          <a:bodyPr anchor="ctr">
            <a:normAutofit/>
          </a:bodyPr>
          <a:lstStyle/>
          <a:p>
            <a:pPr marL="1588" indent="-1588" algn="ctr">
              <a:spcBef>
                <a:spcPts val="0"/>
              </a:spcBef>
              <a:buNone/>
            </a:pP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Ma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vi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dico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: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amate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vostri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nemici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e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pregate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per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quelli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che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vi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perseguitano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86924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A6EF68-1EC2-B042-9892-BDD3ADE58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2592" r="14554" b="2"/>
          <a:stretch/>
        </p:blipFill>
        <p:spPr bwMode="auto">
          <a:xfrm>
            <a:off x="5867400" y="10"/>
            <a:ext cx="6324601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5943599" cy="6857999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affinché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siate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figli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del Padre vostro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che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è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nei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cieli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;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196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8333" r="83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199" y="304800"/>
            <a:ext cx="11792857" cy="63246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egli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fa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sorgere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suo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sole</a:t>
            </a:r>
          </a:p>
          <a:p>
            <a:pPr marL="1588" indent="-1588" algn="ctr">
              <a:buNone/>
            </a:pPr>
            <a:endParaRPr lang="en-US" sz="88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  <a:p>
            <a:pPr marL="1588" indent="-1588" algn="ctr">
              <a:buNone/>
            </a:pPr>
            <a:endParaRPr lang="en-US" sz="88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  <a:p>
            <a:pPr marL="1588" indent="-1588" algn="ctr">
              <a:buNone/>
            </a:pP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sui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cattivi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e sui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buoni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64465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rain on the righteous and unrighteous&quot;">
            <a:extLst>
              <a:ext uri="{FF2B5EF4-FFF2-40B4-BE49-F238E27FC236}">
                <a16:creationId xmlns:a16="http://schemas.microsoft.com/office/drawing/2014/main" id="{3E5157E8-2258-E849-A232-553212F92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1"/>
            <a:ext cx="12192000" cy="6854789"/>
          </a:xfrm>
        </p:spPr>
        <p:txBody>
          <a:bodyPr anchor="b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 fa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piovere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sui Giusti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sugli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ingiusti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0208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you love those who love you&quot;">
            <a:extLst>
              <a:ext uri="{FF2B5EF4-FFF2-40B4-BE49-F238E27FC236}">
                <a16:creationId xmlns:a16="http://schemas.microsoft.com/office/drawing/2014/main" id="{9564916B-1D74-7D4D-9C04-B5E523283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9" r="22474"/>
          <a:stretch/>
        </p:blipFill>
        <p:spPr bwMode="auto">
          <a:xfrm>
            <a:off x="5867400" y="10"/>
            <a:ext cx="63246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6324602" cy="6857999"/>
          </a:xfrm>
        </p:spPr>
        <p:txBody>
          <a:bodyPr anchor="ctr">
            <a:noAutofit/>
          </a:bodyPr>
          <a:lstStyle/>
          <a:p>
            <a:pPr marL="1588" indent="-1588" algn="ctr">
              <a:spcBef>
                <a:spcPts val="0"/>
              </a:spcBef>
              <a:buNone/>
            </a:pPr>
            <a:r>
              <a:rPr lang="en-US" sz="8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Infatti</a:t>
            </a:r>
            <a:r>
              <a:rPr lang="en-US" sz="8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se </a:t>
            </a:r>
            <a:r>
              <a:rPr lang="en-US" sz="8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amate</a:t>
            </a:r>
            <a:r>
              <a:rPr lang="en-US" sz="8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quelli</a:t>
            </a:r>
            <a:r>
              <a:rPr lang="en-US" sz="8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che</a:t>
            </a:r>
            <a:r>
              <a:rPr lang="en-US" sz="8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vi </a:t>
            </a:r>
            <a:r>
              <a:rPr lang="en-US" sz="8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amano</a:t>
            </a:r>
            <a:r>
              <a:rPr lang="en-US" sz="8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quale </a:t>
            </a:r>
            <a:r>
              <a:rPr lang="en-US" sz="8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ricompensa</a:t>
            </a:r>
            <a:r>
              <a:rPr lang="en-US" sz="8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</a:p>
          <a:p>
            <a:pPr marL="1588" indent="-1588" algn="ctr">
              <a:spcBef>
                <a:spcPts val="0"/>
              </a:spcBef>
              <a:buNone/>
            </a:pPr>
            <a:r>
              <a:rPr lang="en-US" sz="8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ne </a:t>
            </a:r>
            <a:r>
              <a:rPr lang="en-US" sz="8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avete</a:t>
            </a:r>
            <a:r>
              <a:rPr lang="en-US" sz="8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?</a:t>
            </a:r>
            <a:endParaRPr lang="en-US" sz="82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52281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FFC88AEF-2B16-DF4F-B256-18DD8DDAD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6222" r="-1" b="-1"/>
          <a:stretch/>
        </p:blipFill>
        <p:spPr bwMode="auto">
          <a:xfrm>
            <a:off x="-11909" y="10"/>
            <a:ext cx="6324601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1143" y="0"/>
            <a:ext cx="5950857" cy="6857999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Non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fanno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così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anche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pubblicani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?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85696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843" y="2986268"/>
            <a:ext cx="11070771" cy="387173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 se date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saluto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soltanto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ai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vostri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fratelli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68266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the Gentiles do the same?&quot;">
            <a:extLst>
              <a:ext uri="{FF2B5EF4-FFF2-40B4-BE49-F238E27FC236}">
                <a16:creationId xmlns:a16="http://schemas.microsoft.com/office/drawing/2014/main" id="{C2D23283-4C2C-5F43-B1C4-7DC270FA9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0329" y="0"/>
            <a:ext cx="6841671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che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cosa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fate di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straordinario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? Non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fanno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così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anche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pagani</a:t>
            </a: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?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4561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The Lord spoke  to Moses:&quot;">
            <a:extLst>
              <a:ext uri="{FF2B5EF4-FFF2-40B4-BE49-F238E27FC236}">
                <a16:creationId xmlns:a16="http://schemas.microsoft.com/office/drawing/2014/main" id="{1502845C-9B05-E04F-A407-766407600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33"/>
          <a:stretch/>
        </p:blipFill>
        <p:spPr bwMode="auto">
          <a:xfrm>
            <a:off x="-11909" y="10"/>
            <a:ext cx="63246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400" y="0"/>
            <a:ext cx="6324600" cy="6857999"/>
          </a:xfrm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«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Parla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a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tutta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la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comunità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degli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Israeliti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dicendo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loro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:</a:t>
            </a:r>
            <a:endParaRPr lang="en-US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5508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 close up of a persons face&#10;&#10;Description automatically generated"/>
          <p:cNvPicPr>
            <a:picLocks noChangeAspect="1" noChangeArrowheads="1"/>
          </p:cNvPicPr>
          <p:nvPr/>
        </p:nvPicPr>
        <p:blipFill rotWithShape="1">
          <a:blip r:embed="rId2" cstate="print">
            <a:alphaModFix/>
          </a:blip>
          <a:srcRect l="17161" r="12911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46" y="0"/>
            <a:ext cx="7591419" cy="6858000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Voi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dunque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siate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perfetti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come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è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perfetto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Padre vostro celeste».</a:t>
            </a:r>
            <a:endParaRPr lang="en-US" sz="8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45353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259" y="4375230"/>
            <a:ext cx="11819965" cy="225417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1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Parola</a:t>
            </a:r>
            <a:r>
              <a:rPr lang="en-US" sz="11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del Signore</a:t>
            </a:r>
          </a:p>
        </p:txBody>
      </p:sp>
    </p:spTree>
    <p:extLst>
      <p:ext uri="{BB962C8B-B14F-4D97-AF65-F5344CB8AC3E}">
        <p14:creationId xmlns:p14="http://schemas.microsoft.com/office/powerpoint/2010/main" val="6520080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CB461C9E-D87C-7048-B713-A0F1AB6B1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0" b="1502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9FE9C9-DF98-B641-96D4-DE809034F9E4}"/>
              </a:ext>
            </a:extLst>
          </p:cNvPr>
          <p:cNvSpPr/>
          <p:nvPr/>
        </p:nvSpPr>
        <p:spPr>
          <a:xfrm>
            <a:off x="-5" y="1779978"/>
            <a:ext cx="1219197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Siate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santi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</a:t>
            </a:r>
            <a:b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</a:b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perchè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Signore,</a:t>
            </a:r>
            <a:b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</a:b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vostro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sono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santo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22E90D-097F-3046-A6B0-9F33127253A0}"/>
              </a:ext>
            </a:extLst>
          </p:cNvPr>
          <p:cNvSpPr/>
          <p:nvPr/>
        </p:nvSpPr>
        <p:spPr>
          <a:xfrm>
            <a:off x="-2" y="25652"/>
            <a:ext cx="12191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VII Domenica Tempo </a:t>
            </a:r>
            <a:r>
              <a:rPr lang="en-US" sz="5400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Ordinario</a:t>
            </a:r>
            <a:r>
              <a:rPr lang="en-US" sz="5400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 (A)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944DC-B238-A946-834D-961EEA29ACDB}"/>
              </a:ext>
            </a:extLst>
          </p:cNvPr>
          <p:cNvSpPr txBox="1"/>
          <p:nvPr/>
        </p:nvSpPr>
        <p:spPr>
          <a:xfrm>
            <a:off x="0" y="6062906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Parrocchia</a:t>
            </a:r>
            <a:r>
              <a:rPr lang="en-US" sz="4400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 Sta. Giovanna Francesca</a:t>
            </a:r>
          </a:p>
        </p:txBody>
      </p:sp>
    </p:spTree>
    <p:extLst>
      <p:ext uri="{BB962C8B-B14F-4D97-AF65-F5344CB8AC3E}">
        <p14:creationId xmlns:p14="http://schemas.microsoft.com/office/powerpoint/2010/main" val="3228171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 t="1410" b="314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152400"/>
            <a:ext cx="6715125" cy="6462713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“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Siate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santi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perché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Signore, vostro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sono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santo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</a:t>
            </a:r>
            <a:endParaRPr lang="en-US" sz="8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923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B10882-14B2-4F4B-959C-22010E685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526" y="0"/>
            <a:ext cx="6848474" cy="685799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Non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coverai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nel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tuo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cuore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odio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contro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tuo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fratello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;</a:t>
            </a:r>
            <a:endParaRPr lang="en-US" sz="8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 descr="Image result for Non coverai nel tuo cuore odio contro il tuo fratello;&quot;">
            <a:extLst>
              <a:ext uri="{FF2B5EF4-FFF2-40B4-BE49-F238E27FC236}">
                <a16:creationId xmlns:a16="http://schemas.microsoft.com/office/drawing/2014/main" id="{1591B448-9962-F641-8B82-515C78DAB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03304" cy="6875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833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Image result for rimprovera apertamente il tuo prossimo,&quot;">
            <a:extLst>
              <a:ext uri="{FF2B5EF4-FFF2-40B4-BE49-F238E27FC236}">
                <a16:creationId xmlns:a16="http://schemas.microsoft.com/office/drawing/2014/main" id="{8C983DFA-A2A3-7646-A9E3-21F0859E6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2" r="27343" b="1"/>
          <a:stretch/>
        </p:blipFill>
        <p:spPr bwMode="auto"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BE4C4B-06BF-2541-8528-69F7F4EF1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277" y="0"/>
            <a:ext cx="6738703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8800" b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rimprovera apertamente il tuo prossimo,</a:t>
            </a:r>
            <a:endParaRPr lang="en-US" sz="8800" b="1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05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You shall reprove your neighbor&quot;">
            <a:extLst>
              <a:ext uri="{FF2B5EF4-FFF2-40B4-BE49-F238E27FC236}">
                <a16:creationId xmlns:a16="http://schemas.microsoft.com/office/drawing/2014/main" id="{3D6EC55C-B855-2B45-829A-69A5603174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0" r="18501"/>
          <a:stretch/>
        </p:blipFill>
        <p:spPr bwMode="auto">
          <a:xfrm>
            <a:off x="-11909" y="10"/>
            <a:ext cx="6107909" cy="6857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4090" y="0"/>
            <a:ext cx="6107910" cy="685799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così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non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caricherai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di un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peccato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per </a:t>
            </a:r>
            <a:r>
              <a:rPr lang="en-US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lui</a:t>
            </a:r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</a:t>
            </a:r>
            <a:endParaRPr lang="en-US" sz="8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1336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602</Words>
  <Application>Microsoft Macintosh PowerPoint</Application>
  <PresentationFormat>Widescreen</PresentationFormat>
  <Paragraphs>79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Calibri</vt:lpstr>
      <vt:lpstr>Calibri Light</vt:lpstr>
      <vt:lpstr>Copperplate Gothic Bold</vt:lpstr>
      <vt:lpstr>Impact</vt:lpstr>
      <vt:lpstr>Monotype Corsiva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Pastor</cp:lastModifiedBy>
  <cp:revision>1</cp:revision>
  <dcterms:created xsi:type="dcterms:W3CDTF">2020-02-05T22:46:56Z</dcterms:created>
  <dcterms:modified xsi:type="dcterms:W3CDTF">2020-02-05T22:49:43Z</dcterms:modified>
</cp:coreProperties>
</file>