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77" autoAdjust="0"/>
    <p:restoredTop sz="94658" autoAdjust="0"/>
  </p:normalViewPr>
  <p:slideViewPr>
    <p:cSldViewPr>
      <p:cViewPr varScale="1">
        <p:scale>
          <a:sx n="120" d="100"/>
          <a:sy n="120" d="100"/>
        </p:scale>
        <p:origin x="184" y="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A4434B-A513-2B42-9CAF-8A054535B321}" type="datetimeFigureOut">
              <a:rPr lang="en-US"/>
              <a:pPr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C8177-EA31-CE4B-890B-F1464A5248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9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C84C0-331C-0840-96D2-7AEE2993E2A1}" type="datetimeFigureOut">
              <a:rPr lang="en-US"/>
              <a:pPr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5803F-5CA4-914A-9ADE-43AC9BA4C7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7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8608BC-B1A8-7249-80B6-ED04AC8CC8AD}" type="datetimeFigureOut">
              <a:rPr lang="en-US"/>
              <a:pPr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D7712-410B-DB4F-8FA0-B775A2DAEB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9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187A78-3CD8-A446-A430-394E1DF4791E}" type="datetimeFigureOut">
              <a:rPr lang="en-US"/>
              <a:pPr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4F894-20A8-9A41-93BF-8EBDFACC38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1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6DFE0-0824-E149-8136-8024A73EC2AB}" type="datetimeFigureOut">
              <a:rPr lang="en-US"/>
              <a:pPr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ADA03-11A2-FB47-BB18-9FE63EA8A8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5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C03D52-D350-434B-8416-D9EC32D533CC}" type="datetimeFigureOut">
              <a:rPr lang="en-US"/>
              <a:pPr/>
              <a:t>7/6/20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103F6-A011-1441-BA23-634DB4437F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5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648FE8-1061-AA45-8B8E-8716808BA870}" type="datetimeFigureOut">
              <a:rPr lang="en-US"/>
              <a:pPr/>
              <a:t>7/6/20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07195-F9C0-894C-94E0-5A826495AF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9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ED22E2-E332-1D42-9D33-5316461DFAD0}" type="datetimeFigureOut">
              <a:rPr lang="en-US"/>
              <a:pPr/>
              <a:t>7/6/20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7807E-6C85-5242-AE50-1CE6AD0A65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2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333BE5-0AEC-814D-BF48-8703E50E2826}" type="datetimeFigureOut">
              <a:rPr lang="en-US"/>
              <a:pPr/>
              <a:t>7/6/20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98D89-3B24-854E-94E4-29BA926A64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7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D914F0-A2C2-9449-A34B-96DA43E25931}" type="datetimeFigureOut">
              <a:rPr lang="en-US"/>
              <a:pPr/>
              <a:t>7/6/20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307B2-970E-B448-A09E-24AE9A313E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29F97C-2800-694C-92FB-9D5FEFD2EB77}" type="datetimeFigureOut">
              <a:rPr lang="en-US"/>
              <a:pPr/>
              <a:t>7/6/20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9CABC-C8A5-D94F-B08E-79F4507E76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7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3708A27-F5E8-2E43-8CFB-ADFC1F0B5E6C}" type="datetimeFigureOut">
              <a:rPr lang="en-US"/>
              <a:pPr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5BFB2968-9DE9-9444-983A-8BB964F5BD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3581400" cy="6172200"/>
          </a:xfrm>
        </p:spPr>
        <p:txBody>
          <a:bodyPr/>
          <a:lstStyle/>
          <a:p>
            <a:r>
              <a:rPr lang="en-GB" sz="4800" b="1">
                <a:solidFill>
                  <a:schemeClr val="bg1"/>
                </a:solidFill>
                <a:latin typeface="Trebuchet MS" charset="0"/>
              </a:rPr>
              <a:t>IL-KELMA TA’ ALLA IRRIDU NGĦIXUHA</a:t>
            </a:r>
            <a:br>
              <a:rPr lang="mt-MT" sz="4800" b="1">
                <a:solidFill>
                  <a:schemeClr val="bg1"/>
                </a:solidFill>
                <a:latin typeface="Trebuchet MS" charset="0"/>
              </a:rPr>
            </a:br>
            <a:br>
              <a:rPr lang="mt-MT" sz="4800" b="1">
                <a:solidFill>
                  <a:schemeClr val="bg1"/>
                </a:solidFill>
                <a:latin typeface="Trebuchet MS" charset="0"/>
              </a:rPr>
            </a:br>
            <a:r>
              <a:rPr lang="mt-MT" sz="3600" b="1">
                <a:solidFill>
                  <a:srgbClr val="FFFF00"/>
                </a:solidFill>
                <a:latin typeface="Trebuchet MS" charset="0"/>
              </a:rPr>
              <a:t>15-il Ħadd matul is-Sena A</a:t>
            </a:r>
            <a:endParaRPr lang="en-US" sz="3600">
              <a:solidFill>
                <a:srgbClr val="FFFF00"/>
              </a:solidFill>
              <a:latin typeface="Trebuchet MS" charset="0"/>
            </a:endParaRPr>
          </a:p>
        </p:txBody>
      </p:sp>
      <p:grpSp>
        <p:nvGrpSpPr>
          <p:cNvPr id="2051" name="Group 5"/>
          <p:cNvGrpSpPr>
            <a:grpSpLocks/>
          </p:cNvGrpSpPr>
          <p:nvPr/>
        </p:nvGrpSpPr>
        <p:grpSpPr bwMode="auto">
          <a:xfrm>
            <a:off x="3733800" y="228600"/>
            <a:ext cx="5080000" cy="6223000"/>
            <a:chOff x="-3352800" y="0"/>
            <a:chExt cx="5080000" cy="6223000"/>
          </a:xfrm>
        </p:grpSpPr>
        <p:pic>
          <p:nvPicPr>
            <p:cNvPr id="4" name="Picture 3" descr="10word of go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352800" y="0"/>
              <a:ext cx="5080000" cy="6223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2053" name="TextBox 4"/>
            <p:cNvSpPr txBox="1">
              <a:spLocks noChangeArrowheads="1"/>
            </p:cNvSpPr>
            <p:nvPr/>
          </p:nvSpPr>
          <p:spPr bwMode="auto">
            <a:xfrm>
              <a:off x="-2133600" y="914400"/>
              <a:ext cx="17838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mt-MT"/>
                <a:t>www.ofm.org.mt</a:t>
              </a:r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GB" sz="4800">
                <a:solidFill>
                  <a:schemeClr val="bg1"/>
                </a:solidFill>
                <a:latin typeface="Trebuchet MS" charset="0"/>
              </a:rPr>
              <a:t>Hekk int tħejjiha:</a:t>
            </a:r>
            <a:br>
              <a:rPr lang="en-GB" sz="4800">
                <a:solidFill>
                  <a:schemeClr val="bg1"/>
                </a:solidFill>
                <a:latin typeface="Trebuchet MS" charset="0"/>
              </a:rPr>
            </a:br>
            <a:r>
              <a:rPr lang="en-GB" sz="4800">
                <a:solidFill>
                  <a:schemeClr val="bg1"/>
                </a:solidFill>
                <a:latin typeface="Trebuchet MS" charset="0"/>
              </a:rPr>
              <a:t>issaqqi r-raddiet u </a:t>
            </a:r>
            <a:br>
              <a:rPr lang="mt-MT" sz="4800">
                <a:solidFill>
                  <a:schemeClr val="bg1"/>
                </a:solidFill>
                <a:latin typeface="Trebuchet MS" charset="0"/>
              </a:rPr>
            </a:br>
            <a:r>
              <a:rPr lang="en-GB" sz="4800">
                <a:solidFill>
                  <a:schemeClr val="bg1"/>
                </a:solidFill>
                <a:latin typeface="Trebuchet MS" charset="0"/>
              </a:rPr>
              <a:t>twitti t-tub tagħha,</a:t>
            </a:r>
            <a:br>
              <a:rPr lang="en-GB" sz="4800">
                <a:solidFill>
                  <a:schemeClr val="bg1"/>
                </a:solidFill>
                <a:latin typeface="Trebuchet MS" charset="0"/>
              </a:rPr>
            </a:br>
            <a:r>
              <a:rPr lang="en-GB" sz="4800">
                <a:solidFill>
                  <a:schemeClr val="bg1"/>
                </a:solidFill>
                <a:latin typeface="Trebuchet MS" charset="0"/>
              </a:rPr>
              <a:t>bl-irxiex trattabha u tberkilha ż-żrieragħ.</a:t>
            </a:r>
            <a:br>
              <a:rPr lang="en-GB" sz="4800">
                <a:solidFill>
                  <a:schemeClr val="bg1"/>
                </a:solidFill>
                <a:latin typeface="Trebuchet MS" charset="0"/>
              </a:rPr>
            </a:br>
            <a:r>
              <a:rPr lang="en-GB" sz="4800">
                <a:solidFill>
                  <a:schemeClr val="bg1"/>
                </a:solidFill>
                <a:latin typeface="Trebuchet MS" charset="0"/>
              </a:rPr>
              <a:t>Fawwart is-sena bi tjubitek,</a:t>
            </a:r>
            <a:br>
              <a:rPr lang="en-GB" sz="4800">
                <a:solidFill>
                  <a:schemeClr val="bg1"/>
                </a:solidFill>
                <a:latin typeface="Trebuchet MS" charset="0"/>
              </a:rPr>
            </a:br>
            <a:r>
              <a:rPr lang="en-GB" sz="4800">
                <a:solidFill>
                  <a:schemeClr val="bg1"/>
                </a:solidFill>
                <a:latin typeface="Trebuchet MS" charset="0"/>
              </a:rPr>
              <a:t>triqatek bil-ġid joqtru. </a:t>
            </a:r>
            <a:endParaRPr lang="en-US">
              <a:solidFill>
                <a:schemeClr val="bg1"/>
              </a:solidFill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33528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mt-MT" sz="4800" b="1">
                <a:solidFill>
                  <a:srgbClr val="FFFF00"/>
                </a:solidFill>
                <a:latin typeface="Trebuchet MS" charset="0"/>
              </a:rPr>
              <a:t>R/.</a:t>
            </a:r>
          </a:p>
          <a:p>
            <a:pPr algn="ctr"/>
            <a:br>
              <a:rPr lang="en-GB" sz="4800" b="1">
                <a:solidFill>
                  <a:schemeClr val="bg1"/>
                </a:solidFill>
                <a:latin typeface="Trebuchet MS" charset="0"/>
              </a:rPr>
            </a:br>
            <a:r>
              <a:rPr lang="en-GB" sz="4800" b="1">
                <a:solidFill>
                  <a:schemeClr val="bg1"/>
                </a:solidFill>
                <a:latin typeface="Trebuchet MS" charset="0"/>
              </a:rPr>
              <a:t>Iż-żerriegħa waqgħet f’art tajba, u għamlet il-frott.</a:t>
            </a:r>
            <a:endParaRPr lang="en-US" sz="4400">
              <a:solidFill>
                <a:schemeClr val="bg1"/>
              </a:solidFill>
            </a:endParaRPr>
          </a:p>
        </p:txBody>
      </p:sp>
      <p:pic>
        <p:nvPicPr>
          <p:cNvPr id="12293" name="Picture 5" descr="fru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3352800"/>
            <a:ext cx="5035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GB" sz="4800">
                <a:solidFill>
                  <a:schemeClr val="bg1"/>
                </a:solidFill>
                <a:latin typeface="Trebuchet MS" charset="0"/>
              </a:rPr>
              <a:t>Joqtru bin-nida l-mergħat </a:t>
            </a:r>
            <a:br>
              <a:rPr lang="mt-MT" sz="4800">
                <a:solidFill>
                  <a:schemeClr val="bg1"/>
                </a:solidFill>
                <a:latin typeface="Trebuchet MS" charset="0"/>
              </a:rPr>
            </a:br>
            <a:r>
              <a:rPr lang="en-GB" sz="4800">
                <a:solidFill>
                  <a:schemeClr val="bg1"/>
                </a:solidFill>
                <a:latin typeface="Trebuchet MS" charset="0"/>
              </a:rPr>
              <a:t>tad-deżert,</a:t>
            </a:r>
            <a:br>
              <a:rPr lang="en-GB" sz="4800">
                <a:solidFill>
                  <a:schemeClr val="bg1"/>
                </a:solidFill>
                <a:latin typeface="Trebuchet MS" charset="0"/>
              </a:rPr>
            </a:br>
            <a:r>
              <a:rPr lang="en-GB" sz="4800">
                <a:solidFill>
                  <a:schemeClr val="bg1"/>
                </a:solidFill>
                <a:latin typeface="Trebuchet MS" charset="0"/>
              </a:rPr>
              <a:t>u bil-ferħ jitħażżmu </a:t>
            </a:r>
            <a:br>
              <a:rPr lang="mt-MT" sz="4800">
                <a:solidFill>
                  <a:schemeClr val="bg1"/>
                </a:solidFill>
                <a:latin typeface="Trebuchet MS" charset="0"/>
              </a:rPr>
            </a:br>
            <a:r>
              <a:rPr lang="en-GB" sz="4800">
                <a:solidFill>
                  <a:schemeClr val="bg1"/>
                </a:solidFill>
                <a:latin typeface="Trebuchet MS" charset="0"/>
              </a:rPr>
              <a:t>l-għoljiet.</a:t>
            </a:r>
            <a:br>
              <a:rPr lang="en-GB" sz="4800">
                <a:solidFill>
                  <a:schemeClr val="bg1"/>
                </a:solidFill>
                <a:latin typeface="Trebuchet MS" charset="0"/>
              </a:rPr>
            </a:br>
            <a:r>
              <a:rPr lang="en-GB" sz="4800">
                <a:solidFill>
                  <a:schemeClr val="bg1"/>
                </a:solidFill>
                <a:latin typeface="Trebuchet MS" charset="0"/>
              </a:rPr>
              <a:t>Il-mergħat jimtlew </a:t>
            </a:r>
            <a:br>
              <a:rPr lang="mt-MT" sz="4800">
                <a:solidFill>
                  <a:schemeClr val="bg1"/>
                </a:solidFill>
                <a:latin typeface="Trebuchet MS" charset="0"/>
              </a:rPr>
            </a:br>
            <a:r>
              <a:rPr lang="en-GB" sz="4800">
                <a:solidFill>
                  <a:schemeClr val="bg1"/>
                </a:solidFill>
                <a:latin typeface="Trebuchet MS" charset="0"/>
              </a:rPr>
              <a:t>bl-imrieħel,</a:t>
            </a:r>
            <a:br>
              <a:rPr lang="en-GB" sz="4800">
                <a:solidFill>
                  <a:schemeClr val="bg1"/>
                </a:solidFill>
                <a:latin typeface="Trebuchet MS" charset="0"/>
              </a:rPr>
            </a:br>
            <a:r>
              <a:rPr lang="en-GB" sz="4800">
                <a:solidFill>
                  <a:schemeClr val="bg1"/>
                </a:solidFill>
                <a:latin typeface="Trebuchet MS" charset="0"/>
              </a:rPr>
              <a:t>il-widien jinksew bil-qamħ;</a:t>
            </a:r>
            <a:br>
              <a:rPr lang="en-GB" sz="4800">
                <a:solidFill>
                  <a:schemeClr val="bg1"/>
                </a:solidFill>
                <a:latin typeface="Trebuchet MS" charset="0"/>
              </a:rPr>
            </a:br>
            <a:r>
              <a:rPr lang="en-GB" sz="4800">
                <a:solidFill>
                  <a:schemeClr val="bg1"/>
                </a:solidFill>
                <a:latin typeface="Trebuchet MS" charset="0"/>
              </a:rPr>
              <a:t>jgħajtu lkoll u </a:t>
            </a:r>
            <a:br>
              <a:rPr lang="mt-MT" sz="4800">
                <a:solidFill>
                  <a:schemeClr val="bg1"/>
                </a:solidFill>
                <a:latin typeface="Trebuchet MS" charset="0"/>
              </a:rPr>
            </a:br>
            <a:r>
              <a:rPr lang="en-GB" sz="4800">
                <a:solidFill>
                  <a:schemeClr val="bg1"/>
                </a:solidFill>
                <a:latin typeface="Trebuchet MS" charset="0"/>
              </a:rPr>
              <a:t>jgħannu bil-ferħ.</a:t>
            </a:r>
            <a:endParaRPr lang="en-US">
              <a:solidFill>
                <a:schemeClr val="bg1"/>
              </a:solidFill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433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33528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mt-MT" sz="4800" b="1">
                <a:solidFill>
                  <a:srgbClr val="FFFF00"/>
                </a:solidFill>
                <a:latin typeface="Trebuchet MS" charset="0"/>
              </a:rPr>
              <a:t>R/.</a:t>
            </a:r>
          </a:p>
          <a:p>
            <a:pPr algn="ctr"/>
            <a:br>
              <a:rPr lang="en-GB" sz="4800" b="1">
                <a:solidFill>
                  <a:schemeClr val="bg1"/>
                </a:solidFill>
                <a:latin typeface="Trebuchet MS" charset="0"/>
              </a:rPr>
            </a:br>
            <a:r>
              <a:rPr lang="en-GB" sz="4800" b="1">
                <a:solidFill>
                  <a:schemeClr val="bg1"/>
                </a:solidFill>
                <a:latin typeface="Trebuchet MS" charset="0"/>
              </a:rPr>
              <a:t>Iż-żerriegħa waqgħet f’art tajba, u għamlet il-frott.</a:t>
            </a:r>
            <a:endParaRPr lang="en-US" sz="4400">
              <a:solidFill>
                <a:schemeClr val="bg1"/>
              </a:solidFill>
            </a:endParaRPr>
          </a:p>
        </p:txBody>
      </p:sp>
      <p:pic>
        <p:nvPicPr>
          <p:cNvPr id="14341" name="Picture 5" descr="fru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3352800"/>
            <a:ext cx="5035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572000" cy="6354762"/>
          </a:xfrm>
        </p:spPr>
        <p:txBody>
          <a:bodyPr/>
          <a:lstStyle/>
          <a:p>
            <a:r>
              <a:rPr lang="en-GB" sz="4800" b="1">
                <a:solidFill>
                  <a:srgbClr val="FFFF00"/>
                </a:solidFill>
                <a:latin typeface="Trebuchet MS" charset="0"/>
              </a:rPr>
              <a:t>IT-2 QARI</a:t>
            </a:r>
            <a:br>
              <a:rPr lang="mt-MT" sz="4800" b="1">
                <a:solidFill>
                  <a:schemeClr val="bg1"/>
                </a:solidFill>
                <a:latin typeface="Trebuchet MS" charset="0"/>
              </a:rPr>
            </a:br>
            <a:br>
              <a:rPr lang="en-GB" sz="4800" b="1">
                <a:solidFill>
                  <a:schemeClr val="bg1"/>
                </a:solidFill>
                <a:latin typeface="Trebuchet MS" charset="0"/>
              </a:rPr>
            </a:br>
            <a:r>
              <a:rPr lang="en-GB" sz="4800" b="1">
                <a:solidFill>
                  <a:schemeClr val="bg1"/>
                </a:solidFill>
                <a:latin typeface="Trebuchet MS" charset="0"/>
              </a:rPr>
              <a:t>Qari mill-Ittra ta’ San Pawl Appostlu lir-Rumani</a:t>
            </a:r>
            <a:br>
              <a:rPr lang="mt-MT" sz="4800" b="1">
                <a:solidFill>
                  <a:schemeClr val="bg1"/>
                </a:solidFill>
                <a:latin typeface="Trebuchet MS" charset="0"/>
              </a:rPr>
            </a:br>
            <a:br>
              <a:rPr lang="en-GB" sz="4800" b="1">
                <a:solidFill>
                  <a:schemeClr val="bg1"/>
                </a:solidFill>
                <a:latin typeface="Trebuchet MS" charset="0"/>
              </a:rPr>
            </a:br>
            <a:r>
              <a:rPr lang="en-GB" sz="3100" b="1">
                <a:solidFill>
                  <a:srgbClr val="FFFF00"/>
                </a:solidFill>
                <a:latin typeface="Trebuchet MS" charset="0"/>
              </a:rPr>
              <a:t>Rum 8,18-23</a:t>
            </a:r>
            <a:endParaRPr lang="en-US" sz="3100">
              <a:solidFill>
                <a:srgbClr val="FFFF00"/>
              </a:solidFill>
              <a:latin typeface="Calibri" charset="0"/>
            </a:endParaRPr>
          </a:p>
        </p:txBody>
      </p:sp>
      <p:pic>
        <p:nvPicPr>
          <p:cNvPr id="15363" name="Picture 3" descr="20st pau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763963"/>
          </a:xfrm>
        </p:spPr>
        <p:txBody>
          <a:bodyPr/>
          <a:lstStyle/>
          <a:p>
            <a:pPr algn="l"/>
            <a:r>
              <a:rPr lang="en-GB" sz="4800">
                <a:solidFill>
                  <a:schemeClr val="bg1"/>
                </a:solidFill>
                <a:latin typeface="Trebuchet MS" charset="0"/>
              </a:rPr>
              <a:t>Ħ</a:t>
            </a:r>
            <a:r>
              <a:rPr lang="mt-MT" sz="4800">
                <a:solidFill>
                  <a:schemeClr val="bg1"/>
                </a:solidFill>
                <a:latin typeface="Trebuchet MS" charset="0"/>
              </a:rPr>
              <a:t>uti</a:t>
            </a:r>
            <a:r>
              <a:rPr lang="en-GB" sz="4800">
                <a:solidFill>
                  <a:schemeClr val="bg1"/>
                </a:solidFill>
                <a:latin typeface="Trebuchet MS" charset="0"/>
              </a:rPr>
              <a:t>: Jiena għandi persważ li t-tbatijiet ta’ issa ma għandhom xejn x’jaqsmu mal-glorja li għad irid jidher fina. </a:t>
            </a:r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16387" name="Picture 3" descr="worrie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3200400"/>
            <a:ext cx="56705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5257800"/>
          </a:xfrm>
        </p:spPr>
        <p:txBody>
          <a:bodyPr/>
          <a:lstStyle/>
          <a:p>
            <a:pPr algn="r"/>
            <a:r>
              <a:rPr lang="en-US" sz="4800">
                <a:solidFill>
                  <a:schemeClr val="bg1"/>
                </a:solidFill>
                <a:latin typeface="Trebuchet MS" panose="020B0703020202090204" pitchFamily="34" charset="0"/>
              </a:rPr>
              <a:t>Il-ħlejjaq kollha qegħdin jistennew ħerqana r-rivelazzjoni ta’ wlied Alla; għax il-ħolqien jinsab taħt il-frugħa </a:t>
            </a:r>
            <a:br>
              <a:rPr lang="en-US" sz="480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4800">
                <a:solidFill>
                  <a:schemeClr val="bg1"/>
                </a:solidFill>
                <a:latin typeface="Trebuchet MS" panose="020B0703020202090204" pitchFamily="34" charset="0"/>
              </a:rPr>
              <a:t>- mhux </a:t>
            </a:r>
            <a:br>
              <a:rPr lang="en-US" sz="480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4800">
                <a:solidFill>
                  <a:schemeClr val="bg1"/>
                </a:solidFill>
                <a:latin typeface="Trebuchet MS" panose="020B0703020202090204" pitchFamily="34" charset="0"/>
              </a:rPr>
              <a:t>minn rajh,</a:t>
            </a:r>
          </a:p>
        </p:txBody>
      </p:sp>
      <p:pic>
        <p:nvPicPr>
          <p:cNvPr id="17411" name="Picture 3" descr="the_cre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5715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LordGodOfAllCre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6" b="3226"/>
          <a:stretch>
            <a:fillRect/>
          </a:stretch>
        </p:blipFill>
        <p:spPr bwMode="auto">
          <a:xfrm>
            <a:off x="0" y="3733800"/>
            <a:ext cx="4724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pPr algn="r"/>
            <a:r>
              <a:rPr lang="en-US" sz="4800">
                <a:solidFill>
                  <a:schemeClr val="bg1"/>
                </a:solidFill>
                <a:latin typeface="Trebuchet MS" panose="020B0703020202090204" pitchFamily="34" charset="0"/>
              </a:rPr>
              <a:t>imma minħabba dak li xeħtu taħtha – bit-tama li l-ħlejjaq huma wkoll għad ikunu meħlusa mill-jasar tat-taħsir u jiksbu l-ħelsien </a:t>
            </a:r>
            <a:br>
              <a:rPr lang="en-US" sz="480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4800">
                <a:solidFill>
                  <a:schemeClr val="bg1"/>
                </a:solidFill>
                <a:latin typeface="Trebuchet MS" panose="020B0703020202090204" pitchFamily="34" charset="0"/>
              </a:rPr>
              <a:t>tal-glorja </a:t>
            </a:r>
            <a:br>
              <a:rPr lang="en-US" sz="480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4800">
                <a:solidFill>
                  <a:schemeClr val="bg1"/>
                </a:solidFill>
                <a:latin typeface="Trebuchet MS" panose="020B0703020202090204" pitchFamily="34" charset="0"/>
              </a:rPr>
              <a:t>ta’ wlied Alla.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343400" cy="6858000"/>
          </a:xfrm>
        </p:spPr>
        <p:txBody>
          <a:bodyPr/>
          <a:lstStyle/>
          <a:p>
            <a:r>
              <a:rPr lang="en-GB" sz="4800">
                <a:solidFill>
                  <a:schemeClr val="bg1"/>
                </a:solidFill>
                <a:latin typeface="Trebuchet MS" charset="0"/>
              </a:rPr>
              <a:t>Aħna nafu li l-ħolqien kollu għadu s’issa jitniehed bl-uġigħ tal-ħlas; u mhux hu biss,</a:t>
            </a:r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19459" name="Picture 3" descr="pla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6705600"/>
          </a:xfrm>
        </p:spPr>
        <p:txBody>
          <a:bodyPr anchor="t"/>
          <a:lstStyle/>
          <a:p>
            <a:pPr algn="l"/>
            <a:r>
              <a:rPr lang="en-GB" sz="4800">
                <a:solidFill>
                  <a:schemeClr val="bg1"/>
                </a:solidFill>
                <a:latin typeface="Trebuchet MS" charset="0"/>
              </a:rPr>
              <a:t> imma wkoll aħna li għandna l-ewwel frott tal-Ispirtu, aħna wkoll nitniehdu fina nnifisna waqt li nistennew</a:t>
            </a:r>
            <a:br>
              <a:rPr lang="mt-MT" sz="4800">
                <a:solidFill>
                  <a:schemeClr val="bg1"/>
                </a:solidFill>
                <a:latin typeface="Trebuchet MS" charset="0"/>
              </a:rPr>
            </a:br>
            <a:r>
              <a:rPr lang="en-GB" sz="4800">
                <a:solidFill>
                  <a:schemeClr val="bg1"/>
                </a:solidFill>
                <a:latin typeface="Trebuchet MS" charset="0"/>
              </a:rPr>
              <a:t>l-adozzjoni ta’ </a:t>
            </a:r>
            <a:br>
              <a:rPr lang="mt-MT" sz="4800">
                <a:solidFill>
                  <a:schemeClr val="bg1"/>
                </a:solidFill>
                <a:latin typeface="Trebuchet MS" charset="0"/>
              </a:rPr>
            </a:br>
            <a:r>
              <a:rPr lang="en-GB" sz="4800">
                <a:solidFill>
                  <a:schemeClr val="bg1"/>
                </a:solidFill>
                <a:latin typeface="Trebuchet MS" charset="0"/>
              </a:rPr>
              <a:t>wlied, il-</a:t>
            </a:r>
            <a:br>
              <a:rPr lang="mt-MT" sz="4800">
                <a:solidFill>
                  <a:schemeClr val="bg1"/>
                </a:solidFill>
                <a:latin typeface="Trebuchet MS" charset="0"/>
              </a:rPr>
            </a:br>
            <a:r>
              <a:rPr lang="en-GB" sz="4800">
                <a:solidFill>
                  <a:schemeClr val="bg1"/>
                </a:solidFill>
                <a:latin typeface="Trebuchet MS" charset="0"/>
              </a:rPr>
              <a:t>fidwa ta’ ġisimna.</a:t>
            </a:r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0483" name="Picture 3" descr="crucifi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17800"/>
            <a:ext cx="36576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114800" y="274638"/>
            <a:ext cx="4572000" cy="6126162"/>
          </a:xfrm>
        </p:spPr>
        <p:txBody>
          <a:bodyPr/>
          <a:lstStyle/>
          <a:p>
            <a:r>
              <a:rPr lang="en-GB" sz="4800" b="1">
                <a:solidFill>
                  <a:srgbClr val="FFFF00"/>
                </a:solidFill>
                <a:latin typeface="Trebuchet MS" charset="0"/>
              </a:rPr>
              <a:t>L-1 QARI</a:t>
            </a:r>
            <a:br>
              <a:rPr lang="mt-MT" sz="4800" b="1">
                <a:solidFill>
                  <a:schemeClr val="bg1"/>
                </a:solidFill>
                <a:latin typeface="Trebuchet MS" charset="0"/>
              </a:rPr>
            </a:br>
            <a:br>
              <a:rPr lang="en-GB" sz="4800" b="1">
                <a:solidFill>
                  <a:schemeClr val="bg1"/>
                </a:solidFill>
                <a:latin typeface="Trebuchet MS" charset="0"/>
              </a:rPr>
            </a:br>
            <a:r>
              <a:rPr lang="en-GB" sz="4800" b="1">
                <a:solidFill>
                  <a:schemeClr val="bg1"/>
                </a:solidFill>
                <a:latin typeface="Trebuchet MS" charset="0"/>
              </a:rPr>
              <a:t>Qari mill-Ktieb tal-Profeta Isaija</a:t>
            </a:r>
            <a:br>
              <a:rPr lang="mt-MT" sz="4800" b="1">
                <a:solidFill>
                  <a:schemeClr val="bg1"/>
                </a:solidFill>
                <a:latin typeface="Trebuchet MS" charset="0"/>
              </a:rPr>
            </a:br>
            <a:br>
              <a:rPr lang="en-GB" sz="4800" b="1">
                <a:solidFill>
                  <a:schemeClr val="bg1"/>
                </a:solidFill>
                <a:latin typeface="Trebuchet MS" charset="0"/>
              </a:rPr>
            </a:br>
            <a:r>
              <a:rPr lang="en-GB" sz="3100" b="1">
                <a:solidFill>
                  <a:srgbClr val="FFFF00"/>
                </a:solidFill>
                <a:latin typeface="Trebuchet MS" charset="0"/>
              </a:rPr>
              <a:t>Is 55, 10-11</a:t>
            </a:r>
            <a:endParaRPr lang="en-US" sz="3100">
              <a:solidFill>
                <a:srgbClr val="FFFF00"/>
              </a:solidFill>
              <a:latin typeface="Calibri" charset="0"/>
            </a:endParaRPr>
          </a:p>
        </p:txBody>
      </p:sp>
      <p:pic>
        <p:nvPicPr>
          <p:cNvPr id="3075" name="Picture 3" descr="isaia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28829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2150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21508" name="Content Placeholder 3" descr="bible in han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52197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76200"/>
            <a:ext cx="8229600" cy="22399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4800" b="1">
                <a:solidFill>
                  <a:schemeClr val="bg1"/>
                </a:solidFill>
                <a:latin typeface="Trebuchet MS" charset="0"/>
              </a:rPr>
              <a:t>Il-Kelma tal-Mulej</a:t>
            </a:r>
            <a:br>
              <a:rPr lang="en-GB" sz="4800" b="1">
                <a:solidFill>
                  <a:schemeClr val="bg1"/>
                </a:solidFill>
                <a:latin typeface="Trebuchet MS" charset="0"/>
              </a:rPr>
            </a:br>
            <a:r>
              <a:rPr lang="en-GB" sz="4800" b="1">
                <a:solidFill>
                  <a:srgbClr val="FFFF00"/>
                </a:solidFill>
                <a:latin typeface="Trebuchet MS" charset="0"/>
              </a:rPr>
              <a:t>Inroddu ħajr lil Alla</a:t>
            </a:r>
            <a:endParaRPr lang="en-US" sz="4800">
              <a:solidFill>
                <a:srgbClr val="FFFF00"/>
              </a:solidFill>
              <a:latin typeface="Trebuchet MS" charset="0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GB" sz="4800" b="1">
                <a:solidFill>
                  <a:srgbClr val="FFFF00"/>
                </a:solidFill>
                <a:latin typeface="Trebuchet MS" charset="0"/>
              </a:rPr>
              <a:t>Hallelujah. Halleluljah</a:t>
            </a:r>
            <a:br>
              <a:rPr lang="mt-MT" sz="4800" b="1">
                <a:solidFill>
                  <a:srgbClr val="FFFF00"/>
                </a:solidFill>
                <a:latin typeface="Trebuchet MS" charset="0"/>
              </a:rPr>
            </a:br>
            <a:br>
              <a:rPr lang="en-GB" sz="540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4800">
                <a:solidFill>
                  <a:schemeClr val="bg1"/>
                </a:solidFill>
                <a:latin typeface="Trebuchet MS" panose="020B0703020202090204" pitchFamily="34" charset="0"/>
              </a:rPr>
              <a:t>Iż-żerriegħa hi l-Kelma ta’ Alla</a:t>
            </a:r>
            <a:br>
              <a:rPr lang="en-US" sz="480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4800">
                <a:solidFill>
                  <a:schemeClr val="bg1"/>
                </a:solidFill>
                <a:latin typeface="Trebuchet MS" panose="020B0703020202090204" pitchFamily="34" charset="0"/>
              </a:rPr>
              <a:t>u l-bidwi hu Kristu:</a:t>
            </a:r>
            <a:br>
              <a:rPr lang="en-US" sz="480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4800">
                <a:solidFill>
                  <a:schemeClr val="bg1"/>
                </a:solidFill>
                <a:latin typeface="Trebuchet MS" panose="020B0703020202090204" pitchFamily="34" charset="0"/>
              </a:rPr>
              <a:t>kull min isib lilu, </a:t>
            </a:r>
            <a:br>
              <a:rPr lang="en-US" sz="480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4800">
                <a:solidFill>
                  <a:schemeClr val="bg1"/>
                </a:solidFill>
                <a:latin typeface="Trebuchet MS" panose="020B0703020202090204" pitchFamily="34" charset="0"/>
              </a:rPr>
              <a:t>għandu l-ħajja ta’ dejjem.</a:t>
            </a:r>
            <a:br>
              <a:rPr lang="en-US" sz="4800">
                <a:solidFill>
                  <a:schemeClr val="bg1"/>
                </a:solidFill>
                <a:latin typeface="Trebuchet MS" panose="020B0703020202090204" pitchFamily="34" charset="0"/>
              </a:rPr>
            </a:br>
            <a:br>
              <a:rPr lang="en-GB" sz="4800">
                <a:solidFill>
                  <a:schemeClr val="bg1"/>
                </a:solidFill>
                <a:latin typeface="Trebuchet MS" charset="0"/>
              </a:rPr>
            </a:br>
            <a:r>
              <a:rPr lang="en-GB" sz="4800" b="1">
                <a:solidFill>
                  <a:srgbClr val="FFFF00"/>
                </a:solidFill>
                <a:latin typeface="Trebuchet MS" charset="0"/>
              </a:rPr>
              <a:t>Hallelujah.</a:t>
            </a:r>
            <a:endParaRPr lang="en-US">
              <a:solidFill>
                <a:srgbClr val="FFFF00"/>
              </a:solidFill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6049962"/>
          </a:xfrm>
        </p:spPr>
        <p:txBody>
          <a:bodyPr/>
          <a:lstStyle/>
          <a:p>
            <a:r>
              <a:rPr lang="en-GB" sz="4800" b="1">
                <a:solidFill>
                  <a:srgbClr val="FFFF00"/>
                </a:solidFill>
                <a:latin typeface="Trebuchet MS" charset="0"/>
              </a:rPr>
              <a:t>L-EVANĠELJU</a:t>
            </a:r>
            <a:br>
              <a:rPr lang="mt-MT" sz="4800" b="1">
                <a:solidFill>
                  <a:srgbClr val="FFFF00"/>
                </a:solidFill>
                <a:latin typeface="Trebuchet MS" charset="0"/>
              </a:rPr>
            </a:br>
            <a:br>
              <a:rPr lang="en-GB" sz="4800" b="1">
                <a:solidFill>
                  <a:schemeClr val="bg1"/>
                </a:solidFill>
                <a:latin typeface="Trebuchet MS" charset="0"/>
              </a:rPr>
            </a:br>
            <a:r>
              <a:rPr lang="en-GB" sz="4800" b="1">
                <a:solidFill>
                  <a:schemeClr val="bg1"/>
                </a:solidFill>
                <a:latin typeface="Trebuchet MS" charset="0"/>
              </a:rPr>
              <a:t>Qari mill-Evanġelju ta’ San Mattew</a:t>
            </a:r>
            <a:br>
              <a:rPr lang="mt-MT" sz="4800" b="1">
                <a:solidFill>
                  <a:schemeClr val="bg1"/>
                </a:solidFill>
                <a:latin typeface="Trebuchet MS" charset="0"/>
              </a:rPr>
            </a:br>
            <a:br>
              <a:rPr lang="en-GB" sz="4800" b="1">
                <a:solidFill>
                  <a:schemeClr val="bg1"/>
                </a:solidFill>
                <a:latin typeface="Trebuchet MS" charset="0"/>
              </a:rPr>
            </a:br>
            <a:r>
              <a:rPr lang="en-GB" sz="3100" b="1">
                <a:solidFill>
                  <a:srgbClr val="FFFF00"/>
                </a:solidFill>
                <a:latin typeface="Trebuchet MS" charset="0"/>
              </a:rPr>
              <a:t>Mt 13, 1-23</a:t>
            </a:r>
            <a:endParaRPr lang="en-US" sz="3100">
              <a:solidFill>
                <a:srgbClr val="FFFF00"/>
              </a:solidFill>
              <a:latin typeface="Calibri" charset="0"/>
            </a:endParaRPr>
          </a:p>
        </p:txBody>
      </p:sp>
      <p:pic>
        <p:nvPicPr>
          <p:cNvPr id="23555" name="Picture 3" descr="matth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03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2743200"/>
          </a:xfrm>
        </p:spPr>
        <p:txBody>
          <a:bodyPr/>
          <a:lstStyle/>
          <a:p>
            <a:r>
              <a:rPr lang="en-GB" sz="4800">
                <a:solidFill>
                  <a:schemeClr val="bg1"/>
                </a:solidFill>
                <a:latin typeface="Trebuchet MS" charset="0"/>
              </a:rPr>
              <a:t>DAKINNHAR: Ġesù ħareġ mid-dar, mar f’xatt il-baħar u qagħad bilqiegħda hemm. </a:t>
            </a:r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4579" name="Picture 3" descr="river jord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8"/>
          <a:stretch>
            <a:fillRect/>
          </a:stretch>
        </p:blipFill>
        <p:spPr bwMode="auto">
          <a:xfrm>
            <a:off x="1795463" y="2667000"/>
            <a:ext cx="55530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38400"/>
          </a:xfrm>
        </p:spPr>
        <p:txBody>
          <a:bodyPr/>
          <a:lstStyle/>
          <a:p>
            <a:r>
              <a:rPr lang="en-GB" sz="4800">
                <a:solidFill>
                  <a:schemeClr val="bg1"/>
                </a:solidFill>
                <a:latin typeface="Trebuchet MS" charset="0"/>
              </a:rPr>
              <a:t>U nġabru madwaru folol hekk kbar ta’ nies li kellu jitla’ fuq dgħajsa u jinżel bilqiegħda fiha; </a:t>
            </a:r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5603" name="Picture 4" descr="Jesus_Preachin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457450"/>
            <a:ext cx="5867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r>
              <a:rPr lang="en-GB" sz="4800">
                <a:solidFill>
                  <a:schemeClr val="bg1"/>
                </a:solidFill>
                <a:latin typeface="Trebuchet MS" charset="0"/>
              </a:rPr>
              <a:t>in-nies qagħdu lkoll wieqfa fuq ix-xatt, u hu beda jkellimhom fuq bosta ħwejjeġ bil-parabboli. </a:t>
            </a:r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6627" name="Picture 4" descr="Jesus+preaching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2037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3886200"/>
          </a:xfrm>
        </p:spPr>
        <p:txBody>
          <a:bodyPr/>
          <a:lstStyle/>
          <a:p>
            <a:r>
              <a:rPr lang="en-GB" sz="4800">
                <a:solidFill>
                  <a:schemeClr val="bg1"/>
                </a:solidFill>
                <a:latin typeface="Trebuchet MS" charset="0"/>
              </a:rPr>
              <a:t>U qalilhom: “Darba wieħed bidwi ħareġ jiżra’. Huwa u jiżra’, xi żerriegħat waqgħu mal-mogħdija; ġew l-għasafar u naqqruhom kollha.</a:t>
            </a:r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7651" name="Picture 3" descr="sow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7300"/>
            <a:ext cx="40894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so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" t="2129"/>
          <a:stretch>
            <a:fillRect/>
          </a:stretch>
        </p:blipFill>
        <p:spPr bwMode="auto">
          <a:xfrm>
            <a:off x="5181600" y="2971800"/>
            <a:ext cx="396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 anchor="t"/>
          <a:lstStyle/>
          <a:p>
            <a:pPr algn="l"/>
            <a:r>
              <a:rPr lang="en-GB" sz="4800">
                <a:latin typeface="Trebuchet MS" charset="0"/>
              </a:rPr>
              <a:t>Oħrajn waqgħu f’art kollha blat, fejn ma kienx hemm wisq ħamrija, u malajr nibtu, għax il-ħamrija ma kinitx fonda;</a:t>
            </a:r>
            <a:endParaRPr lang="en-US"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su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3885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457200" y="3276600"/>
            <a:ext cx="8229600" cy="3581400"/>
          </a:xfrm>
        </p:spPr>
        <p:txBody>
          <a:bodyPr/>
          <a:lstStyle/>
          <a:p>
            <a:r>
              <a:rPr lang="en-GB" sz="4800">
                <a:solidFill>
                  <a:schemeClr val="bg1"/>
                </a:solidFill>
                <a:latin typeface="Trebuchet MS" charset="0"/>
              </a:rPr>
              <a:t>iżda mbagħad telgħet ix-xemx, u nħarqu u nixfu, għax ma kellhomx għeruq. </a:t>
            </a:r>
            <a:endParaRPr lang="en-US">
              <a:solidFill>
                <a:schemeClr val="bg1"/>
              </a:solidFill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4114800"/>
          </a:xfrm>
        </p:spPr>
        <p:txBody>
          <a:bodyPr anchor="t">
            <a:normAutofit/>
          </a:bodyPr>
          <a:lstStyle/>
          <a:p>
            <a:r>
              <a:rPr lang="en-GB" sz="4300">
                <a:solidFill>
                  <a:schemeClr val="bg1"/>
                </a:solidFill>
                <a:latin typeface="Trebuchet MS" charset="0"/>
              </a:rPr>
              <a:t>Oħrajn waqgħu qalb ix-xewk, u x-xewk kiber magħhom u ħonoqhom. Imma oħrajn waqgħu f’art tajba, u għamlu l-frott, min mija, min sittin, u min tletin. </a:t>
            </a:r>
            <a:endParaRPr lang="en-US" sz="400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0723" name="Picture 3" descr="dying pla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3505200"/>
            <a:ext cx="53562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800600" cy="6858000"/>
          </a:xfrm>
        </p:spPr>
        <p:txBody>
          <a:bodyPr/>
          <a:lstStyle/>
          <a:p>
            <a:r>
              <a:rPr lang="en-GB" sz="4800">
                <a:solidFill>
                  <a:schemeClr val="bg1"/>
                </a:solidFill>
                <a:latin typeface="Trebuchet MS" charset="0"/>
              </a:rPr>
              <a:t>Dan jgħid il-Mulej:</a:t>
            </a:r>
            <a:br>
              <a:rPr lang="en-GB" sz="4800">
                <a:solidFill>
                  <a:schemeClr val="bg1"/>
                </a:solidFill>
                <a:latin typeface="Trebuchet MS" charset="0"/>
              </a:rPr>
            </a:br>
            <a:r>
              <a:rPr lang="en-GB" sz="4800">
                <a:solidFill>
                  <a:schemeClr val="bg1"/>
                </a:solidFill>
                <a:latin typeface="Trebuchet MS" charset="0"/>
              </a:rPr>
              <a:t>BĦALMA X-XITA U S-SILĠ jinżlu mis-smewwiet u ma jerġgħux lura mnejn ġew bla ma jsaqqu l-art, </a:t>
            </a:r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4" name="Picture 3" descr="sn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533400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Listen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5975"/>
            <a:ext cx="385762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181600" cy="6858000"/>
          </a:xfrm>
        </p:spPr>
        <p:txBody>
          <a:bodyPr/>
          <a:lstStyle/>
          <a:p>
            <a:r>
              <a:rPr lang="en-GB" sz="4800">
                <a:latin typeface="Trebuchet MS" charset="0"/>
              </a:rPr>
              <a:t>Min għandu widnejh, ħa jisma’!”</a:t>
            </a:r>
            <a:br>
              <a:rPr lang="en-GB" sz="4800">
                <a:latin typeface="Trebuchet MS" charset="0"/>
              </a:rPr>
            </a:br>
            <a:r>
              <a:rPr lang="en-GB" sz="4800">
                <a:latin typeface="Trebuchet MS" charset="0"/>
              </a:rPr>
              <a:t>Resqu lejh id-dixxipli u staqsewh: “Għaliex tkellimhom bil-parabboli?” </a:t>
            </a:r>
            <a:endParaRPr lang="en-US"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505200" y="274638"/>
            <a:ext cx="5181600" cy="5973762"/>
          </a:xfrm>
        </p:spPr>
        <p:txBody>
          <a:bodyPr/>
          <a:lstStyle/>
          <a:p>
            <a:r>
              <a:rPr lang="en-GB" sz="4800">
                <a:solidFill>
                  <a:schemeClr val="bg1"/>
                </a:solidFill>
                <a:latin typeface="Trebuchet MS" charset="0"/>
              </a:rPr>
              <a:t>Hu weġibhom: “Għax lilkom ingħata li tagħrfu l-misteri tas-Saltna tas-Smewwiet; iżda lilhom dan ma ġiex mogħti. </a:t>
            </a:r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2771" name="Picture 3" descr="apostles2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29972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105400" cy="6858000"/>
          </a:xfrm>
        </p:spPr>
        <p:txBody>
          <a:bodyPr/>
          <a:lstStyle/>
          <a:p>
            <a:r>
              <a:rPr lang="en-GB" sz="4800">
                <a:solidFill>
                  <a:schemeClr val="bg1"/>
                </a:solidFill>
                <a:latin typeface="Trebuchet MS" charset="0"/>
              </a:rPr>
              <a:t>Għax kull min għandu, jingħatalu, u jkollu żżejjed ukoll; iżda min ma għandux, jitteħidlu saħansitra dak li għandu. </a:t>
            </a:r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3795" name="Picture 3" descr="jum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762000"/>
            <a:ext cx="3475037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429000" y="274638"/>
            <a:ext cx="5486400" cy="6202362"/>
          </a:xfrm>
        </p:spPr>
        <p:txBody>
          <a:bodyPr/>
          <a:lstStyle/>
          <a:p>
            <a:r>
              <a:rPr lang="en-GB" sz="4800">
                <a:solidFill>
                  <a:schemeClr val="bg1"/>
                </a:solidFill>
                <a:latin typeface="Trebuchet MS" charset="0"/>
              </a:rPr>
              <a:t>Jien għalhekk inkellimhom bil-parabboli; għax iħarsu kemm iħarsu ma jarawx, u jisimgħu kemm jisimgħu ma jifhmux. </a:t>
            </a:r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5" name="Picture 4" descr="eyes_g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04850"/>
            <a:ext cx="3200400" cy="3409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5973763"/>
          </a:xfrm>
        </p:spPr>
        <p:txBody>
          <a:bodyPr anchor="t"/>
          <a:lstStyle/>
          <a:p>
            <a:pPr algn="l"/>
            <a:r>
              <a:rPr lang="en-GB" sz="4800">
                <a:solidFill>
                  <a:schemeClr val="bg1"/>
                </a:solidFill>
                <a:latin typeface="Trebuchet MS" charset="0"/>
              </a:rPr>
              <a:t>U hekk isseħħ fihom il-profezija ta’ Isaija li tgħid, ‘Tisimgħu kemm tisimgħu ma tifhmux, u tħarsu kemm tħarsu ma </a:t>
            </a:r>
            <a:br>
              <a:rPr lang="mt-MT" sz="4800">
                <a:solidFill>
                  <a:schemeClr val="bg1"/>
                </a:solidFill>
                <a:latin typeface="Trebuchet MS" charset="0"/>
              </a:rPr>
            </a:br>
            <a:r>
              <a:rPr lang="en-GB" sz="4800">
                <a:solidFill>
                  <a:schemeClr val="bg1"/>
                </a:solidFill>
                <a:latin typeface="Trebuchet MS" charset="0"/>
              </a:rPr>
              <a:t>tarawx. </a:t>
            </a:r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5843" name="Picture 3" descr="he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13113"/>
            <a:ext cx="4457700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791200" cy="6202363"/>
          </a:xfrm>
        </p:spPr>
        <p:txBody>
          <a:bodyPr/>
          <a:lstStyle/>
          <a:p>
            <a:r>
              <a:rPr lang="en-GB" sz="4800">
                <a:solidFill>
                  <a:schemeClr val="bg1"/>
                </a:solidFill>
                <a:latin typeface="Trebuchet MS" charset="0"/>
              </a:rPr>
              <a:t>Għax il-qalb ta’ dan il-poplu twebbset: kienu tqal biex jisimgħu b’widnejhom u għalqu għajnejhom li ma jmorrux jaraw </a:t>
            </a:r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6867" name="Picture 3" descr="closed ey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9" r="13817"/>
          <a:stretch>
            <a:fillRect/>
          </a:stretch>
        </p:blipFill>
        <p:spPr bwMode="auto">
          <a:xfrm>
            <a:off x="6248400" y="3009900"/>
            <a:ext cx="28956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48400" y="0"/>
            <a:ext cx="2895600" cy="3200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 anchor="t"/>
          <a:lstStyle/>
          <a:p>
            <a:pPr algn="l"/>
            <a:r>
              <a:rPr lang="en-GB" sz="4800">
                <a:solidFill>
                  <a:schemeClr val="bg1"/>
                </a:solidFill>
                <a:latin typeface="Trebuchet MS" charset="0"/>
              </a:rPr>
              <a:t>b’għajnejhom u jisimgħu b’widnejhom u jifhmu b’moħħhom u hekk ibiddlu ħajjithom u jiena nfejjaqhom.’</a:t>
            </a:r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7891" name="Picture 3" descr="jesus_hea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3581400"/>
            <a:ext cx="48799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06762"/>
          </a:xfrm>
        </p:spPr>
        <p:txBody>
          <a:bodyPr/>
          <a:lstStyle/>
          <a:p>
            <a:r>
              <a:rPr lang="en-GB" sz="4800">
                <a:solidFill>
                  <a:schemeClr val="bg1"/>
                </a:solidFill>
                <a:latin typeface="Trebuchet MS" charset="0"/>
              </a:rPr>
              <a:t>Intom, iżda, henjin għajnejkom, għax qegħdin jaraw; henjin widnejkom, għax qegħdin jisimgħu. </a:t>
            </a:r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8915" name="Picture 3" descr="Ey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3838575"/>
            <a:ext cx="6037262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5029200" cy="6049963"/>
          </a:xfrm>
        </p:spPr>
        <p:txBody>
          <a:bodyPr/>
          <a:lstStyle/>
          <a:p>
            <a:r>
              <a:rPr lang="en-GB" sz="4800">
                <a:solidFill>
                  <a:schemeClr val="bg1"/>
                </a:solidFill>
                <a:latin typeface="Trebuchet MS" charset="0"/>
              </a:rPr>
              <a:t>Tassew, ngħidilkom, li bosta profeti u nies ġusti xtaqu ħafna jaraw dak li qegħdin taraw intom u ma rawhx </a:t>
            </a:r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9939" name="Picture 3" descr="b_jesus_nazareth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35242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 anchor="t"/>
          <a:lstStyle/>
          <a:p>
            <a:pPr algn="r"/>
            <a:r>
              <a:rPr lang="en-GB" sz="4800">
                <a:solidFill>
                  <a:schemeClr val="bg1"/>
                </a:solidFill>
                <a:latin typeface="Trebuchet MS" charset="0"/>
              </a:rPr>
              <a:t>u jisimgħu dak li qedgħin tisimgħu intom u ma semgħuhx! Mela isimgħuha intom il-parabbola ta’ dak li ħareġ jiżra’.</a:t>
            </a:r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40963" name="Picture 3" descr="sow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9650"/>
            <a:ext cx="44196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brea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9622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8001000" cy="4114800"/>
          </a:xfrm>
        </p:spPr>
        <p:txBody>
          <a:bodyPr/>
          <a:lstStyle/>
          <a:p>
            <a:r>
              <a:rPr lang="en-GB" sz="4800">
                <a:latin typeface="Trebuchet MS" charset="0"/>
              </a:rPr>
              <a:t>imma jġegħluha tnissel u tnibbet u tagħti ż-żerriegħa lil min jiżra’ u l-ħobż lil min jiekol, hekk jiġri minn kelmti: </a:t>
            </a:r>
            <a:endParaRPr lang="en-US"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 anchor="t"/>
          <a:lstStyle/>
          <a:p>
            <a:r>
              <a:rPr lang="en-GB" sz="4800">
                <a:solidFill>
                  <a:schemeClr val="bg1"/>
                </a:solidFill>
                <a:latin typeface="Trebuchet MS" charset="0"/>
              </a:rPr>
              <a:t>Kull min jisma’ l-kelma tas-Saltna u ma jifhimiex, jersaq il-Ħażin u jisraqlu dak li jkun inżera’ f’qalbu: dan huwa dak li nżera’ mal-mogħdija. </a:t>
            </a:r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41987" name="Picture 3" descr="parabola zerrigh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4267200"/>
            <a:ext cx="74263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parabola zerrigha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" r="24658"/>
          <a:stretch>
            <a:fillRect/>
          </a:stretch>
        </p:blipFill>
        <p:spPr bwMode="auto">
          <a:xfrm>
            <a:off x="0" y="228600"/>
            <a:ext cx="39624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3886200" y="76200"/>
            <a:ext cx="5181600" cy="6781800"/>
          </a:xfrm>
        </p:spPr>
        <p:txBody>
          <a:bodyPr anchor="t"/>
          <a:lstStyle/>
          <a:p>
            <a:r>
              <a:rPr lang="en-GB" sz="4800">
                <a:latin typeface="Trebuchet MS" charset="0"/>
              </a:rPr>
              <a:t>Dak li nżera’ f’art kollha blat huwa dak li jisma’ l-kelma u jilqagħha minnufih bil-ferħ; imma għeruq ma jkollux, u għalhekk ftit idum; </a:t>
            </a:r>
            <a:endParaRPr lang="en-US"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 anchor="t"/>
          <a:lstStyle/>
          <a:p>
            <a:r>
              <a:rPr lang="en-GB" sz="4800">
                <a:latin typeface="Trebuchet MS" charset="0"/>
              </a:rPr>
              <a:t>imbagħad jiġi fuqu l-għawġ, jew isib min iħabbtu minħabba fil-kelma, u malajr jitfixkel. </a:t>
            </a:r>
            <a:endParaRPr lang="en-US">
              <a:latin typeface="Calibri" charset="0"/>
            </a:endParaRPr>
          </a:p>
        </p:txBody>
      </p:sp>
      <p:pic>
        <p:nvPicPr>
          <p:cNvPr id="44035" name="Picture 3" descr="parabola zerrigha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276600" y="0"/>
            <a:ext cx="5867400" cy="6858000"/>
          </a:xfrm>
        </p:spPr>
        <p:txBody>
          <a:bodyPr/>
          <a:lstStyle/>
          <a:p>
            <a:r>
              <a:rPr lang="en-GB" sz="4800">
                <a:latin typeface="Trebuchet MS" charset="0"/>
              </a:rPr>
              <a:t>Dak li nżera’ qalb ix-xewk huwa dak li jisma’ iżda l-inkwiet żejjed għall-ħwejjeġ tad-dinja u l-ġibda għall-ġid ta’ l-art joħonqulu l-kelma, li għalhekk ma tagħmilx frott. </a:t>
            </a:r>
            <a:endParaRPr lang="en-US">
              <a:latin typeface="Calibri" charset="0"/>
            </a:endParaRPr>
          </a:p>
        </p:txBody>
      </p:sp>
      <p:pic>
        <p:nvPicPr>
          <p:cNvPr id="45059" name="Picture 3" descr="parabola zerrigha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3276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parabola zerrigha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6388"/>
            <a:ext cx="48768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 anchor="t"/>
          <a:lstStyle/>
          <a:p>
            <a:pPr algn="r"/>
            <a:r>
              <a:rPr lang="en-GB" sz="4800">
                <a:latin typeface="Trebuchet MS" charset="0"/>
              </a:rPr>
              <a:t>Dak imbagħad li nżera’ f’art tajba huwa dak li jisma’ l-kelma u jifhimha; u tassew, hu jagħmel il-frott, dan jagħmel mija, </a:t>
            </a:r>
            <a:br>
              <a:rPr lang="mt-MT" sz="4800">
                <a:latin typeface="Trebuchet MS" charset="0"/>
              </a:rPr>
            </a:br>
            <a:r>
              <a:rPr lang="en-GB" sz="4800">
                <a:latin typeface="Trebuchet MS" charset="0"/>
              </a:rPr>
              <a:t>dak sittin u </a:t>
            </a:r>
            <a:br>
              <a:rPr lang="mt-MT" sz="4800">
                <a:latin typeface="Trebuchet MS" charset="0"/>
              </a:rPr>
            </a:br>
            <a:r>
              <a:rPr lang="en-GB" sz="4800">
                <a:latin typeface="Trebuchet MS" charset="0"/>
              </a:rPr>
              <a:t>l-ieħor tletin.”</a:t>
            </a:r>
            <a:endParaRPr lang="en-US"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4710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47108" name="Content Placeholder 3" descr="bible in han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52197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262096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br>
              <a:rPr lang="en-GB" sz="4800">
                <a:solidFill>
                  <a:schemeClr val="bg1"/>
                </a:solidFill>
                <a:latin typeface="Trebuchet MS" charset="0"/>
              </a:rPr>
            </a:br>
            <a:br>
              <a:rPr lang="en-GB" sz="4800">
                <a:solidFill>
                  <a:schemeClr val="bg1"/>
                </a:solidFill>
                <a:latin typeface="Trebuchet MS" charset="0"/>
              </a:rPr>
            </a:br>
            <a:r>
              <a:rPr lang="en-GB" sz="4800" b="1">
                <a:solidFill>
                  <a:schemeClr val="bg1"/>
                </a:solidFill>
                <a:latin typeface="Trebuchet MS" charset="0"/>
              </a:rPr>
              <a:t>Il-Kelma tal-Mulej</a:t>
            </a:r>
            <a:br>
              <a:rPr lang="en-GB" sz="4800" b="1">
                <a:solidFill>
                  <a:schemeClr val="bg1"/>
                </a:solidFill>
                <a:latin typeface="Trebuchet MS" charset="0"/>
              </a:rPr>
            </a:br>
            <a:r>
              <a:rPr lang="en-GB" sz="4800" b="1">
                <a:solidFill>
                  <a:srgbClr val="FFFF00"/>
                </a:solidFill>
                <a:latin typeface="Trebuchet MS" charset="0"/>
              </a:rPr>
              <a:t>It-Tifħir Lilek Kristu.</a:t>
            </a:r>
            <a:endParaRPr lang="en-US" sz="4800">
              <a:solidFill>
                <a:srgbClr val="FFFF00"/>
              </a:solidFill>
              <a:latin typeface="Trebuchet MS" charset="0"/>
            </a:endParaRPr>
          </a:p>
          <a:p>
            <a:pPr algn="ctr"/>
            <a:r>
              <a:rPr lang="en-GB" sz="4800">
                <a:solidFill>
                  <a:schemeClr val="bg1"/>
                </a:solidFill>
                <a:latin typeface="Trebuchet MS" charset="0"/>
              </a:rPr>
              <a:t> </a:t>
            </a:r>
            <a:endParaRPr lang="en-US" sz="4800">
              <a:solidFill>
                <a:schemeClr val="bg1"/>
              </a:solidFill>
              <a:latin typeface="Trebuchet MS" charset="0"/>
            </a:endParaRPr>
          </a:p>
          <a:p>
            <a:pPr algn="ctr"/>
            <a:endParaRPr lang="en-US" sz="4800">
              <a:solidFill>
                <a:schemeClr val="bg1"/>
              </a:solidFill>
              <a:latin typeface="Trebuchet MS" charset="0"/>
            </a:endParaRPr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81000"/>
            <a:ext cx="3581400" cy="6172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4800" b="1">
                <a:solidFill>
                  <a:schemeClr val="bg1"/>
                </a:solidFill>
                <a:latin typeface="Trebuchet MS" charset="0"/>
              </a:rPr>
              <a:t>IL-KELMA TA’ ALLA IRRIDU NGĦIXUHA</a:t>
            </a:r>
            <a:br>
              <a:rPr lang="mt-MT" sz="4800" b="1">
                <a:solidFill>
                  <a:schemeClr val="bg1"/>
                </a:solidFill>
                <a:latin typeface="Trebuchet MS" charset="0"/>
              </a:rPr>
            </a:br>
            <a:br>
              <a:rPr lang="mt-MT" sz="4800" b="1">
                <a:solidFill>
                  <a:schemeClr val="bg1"/>
                </a:solidFill>
                <a:latin typeface="Trebuchet MS" charset="0"/>
              </a:rPr>
            </a:br>
            <a:r>
              <a:rPr lang="mt-MT" sz="3600" b="1">
                <a:solidFill>
                  <a:srgbClr val="FFFF00"/>
                </a:solidFill>
                <a:latin typeface="Trebuchet MS" charset="0"/>
              </a:rPr>
              <a:t>15-il Ħadd matul is-Sena A</a:t>
            </a:r>
            <a:endParaRPr lang="en-US" sz="3600">
              <a:solidFill>
                <a:srgbClr val="FFFF00"/>
              </a:solidFill>
              <a:latin typeface="Trebuchet MS" charset="0"/>
            </a:endParaRPr>
          </a:p>
        </p:txBody>
      </p:sp>
      <p:grpSp>
        <p:nvGrpSpPr>
          <p:cNvPr id="48133" name="Group 4"/>
          <p:cNvGrpSpPr>
            <a:grpSpLocks/>
          </p:cNvGrpSpPr>
          <p:nvPr/>
        </p:nvGrpSpPr>
        <p:grpSpPr bwMode="auto">
          <a:xfrm>
            <a:off x="3733800" y="228600"/>
            <a:ext cx="5080000" cy="6223000"/>
            <a:chOff x="-3352800" y="0"/>
            <a:chExt cx="5080000" cy="6223000"/>
          </a:xfrm>
        </p:grpSpPr>
        <p:pic>
          <p:nvPicPr>
            <p:cNvPr id="6" name="Picture 5" descr="10word of go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352800" y="0"/>
              <a:ext cx="5080000" cy="6223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48135" name="TextBox 6"/>
            <p:cNvSpPr txBox="1">
              <a:spLocks noChangeArrowheads="1"/>
            </p:cNvSpPr>
            <p:nvPr/>
          </p:nvSpPr>
          <p:spPr bwMode="auto">
            <a:xfrm>
              <a:off x="-2133600" y="914400"/>
              <a:ext cx="17838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mt-MT"/>
                <a:t>www.ofm.org.mt</a:t>
              </a:r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038600" y="0"/>
            <a:ext cx="4876800" cy="6858000"/>
          </a:xfrm>
        </p:spPr>
        <p:txBody>
          <a:bodyPr/>
          <a:lstStyle/>
          <a:p>
            <a:r>
              <a:rPr lang="en-GB" sz="4800">
                <a:solidFill>
                  <a:schemeClr val="bg1"/>
                </a:solidFill>
                <a:latin typeface="Trebuchet MS" charset="0"/>
              </a:rPr>
              <a:t>hija toħroġ minn fommi u ma terġax lura vojta, imma tagħmel dak li jogħġob lili u ttemm dak li nkun bgħattha tagħmel.</a:t>
            </a:r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6147" name="Picture 3" descr="word of go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90600"/>
            <a:ext cx="349408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 descr="bible in hand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743200"/>
            <a:ext cx="5219700" cy="3463925"/>
          </a:xfrm>
        </p:spPr>
      </p:pic>
      <p:sp>
        <p:nvSpPr>
          <p:cNvPr id="717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76200"/>
            <a:ext cx="8229600" cy="22399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4800" b="1">
                <a:solidFill>
                  <a:schemeClr val="bg1"/>
                </a:solidFill>
                <a:latin typeface="Trebuchet MS" charset="0"/>
              </a:rPr>
              <a:t>Il-Kelma tal-Mulej</a:t>
            </a:r>
            <a:br>
              <a:rPr lang="en-GB" sz="4800" b="1">
                <a:solidFill>
                  <a:schemeClr val="bg1"/>
                </a:solidFill>
                <a:latin typeface="Trebuchet MS" charset="0"/>
              </a:rPr>
            </a:br>
            <a:r>
              <a:rPr lang="en-GB" sz="4800" b="1">
                <a:solidFill>
                  <a:srgbClr val="FFFF00"/>
                </a:solidFill>
                <a:latin typeface="Trebuchet MS" charset="0"/>
              </a:rPr>
              <a:t>Inroddu ħajr lil Alla</a:t>
            </a:r>
            <a:endParaRPr lang="en-US" sz="4800">
              <a:solidFill>
                <a:srgbClr val="FFFF00"/>
              </a:solidFill>
              <a:latin typeface="Trebuchet MS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52800"/>
          </a:xfrm>
        </p:spPr>
        <p:txBody>
          <a:bodyPr/>
          <a:lstStyle/>
          <a:p>
            <a:r>
              <a:rPr lang="en-GB" sz="4800" b="1">
                <a:solidFill>
                  <a:srgbClr val="FFFF00"/>
                </a:solidFill>
                <a:latin typeface="Trebuchet MS" charset="0"/>
              </a:rPr>
              <a:t>SALM RESPONSORJALI</a:t>
            </a:r>
            <a:br>
              <a:rPr lang="en-GB" sz="4800" b="1">
                <a:solidFill>
                  <a:srgbClr val="FFFF00"/>
                </a:solidFill>
                <a:latin typeface="Trebuchet MS" charset="0"/>
              </a:rPr>
            </a:br>
            <a:r>
              <a:rPr lang="en-GB" sz="4800" b="1">
                <a:solidFill>
                  <a:srgbClr val="FFFF00"/>
                </a:solidFill>
                <a:latin typeface="Trebuchet MS" charset="0"/>
              </a:rPr>
              <a:t>Salm 64</a:t>
            </a:r>
            <a:br>
              <a:rPr lang="en-GB" sz="4800" b="1">
                <a:solidFill>
                  <a:schemeClr val="bg1"/>
                </a:solidFill>
                <a:latin typeface="Trebuchet MS" charset="0"/>
              </a:rPr>
            </a:br>
            <a:r>
              <a:rPr lang="en-GB" sz="4800" b="1">
                <a:solidFill>
                  <a:schemeClr val="bg1"/>
                </a:solidFill>
                <a:latin typeface="Trebuchet MS" charset="0"/>
              </a:rPr>
              <a:t>Iż-żerriegħa waqgħet f’art tajba, u għamlet il-frott.</a:t>
            </a:r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8195" name="Picture 4" descr="fru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3352800"/>
            <a:ext cx="5035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GB" sz="4800">
                <a:solidFill>
                  <a:schemeClr val="bg1"/>
                </a:solidFill>
                <a:latin typeface="Trebuchet MS" charset="0"/>
              </a:rPr>
              <a:t>Inti żżur l-art </a:t>
            </a:r>
            <a:br>
              <a:rPr lang="mt-MT" sz="4800">
                <a:solidFill>
                  <a:schemeClr val="bg1"/>
                </a:solidFill>
                <a:latin typeface="Trebuchet MS" charset="0"/>
              </a:rPr>
            </a:br>
            <a:r>
              <a:rPr lang="en-GB" sz="4800">
                <a:solidFill>
                  <a:schemeClr val="bg1"/>
                </a:solidFill>
                <a:latin typeface="Trebuchet MS" charset="0"/>
              </a:rPr>
              <a:t>u ssaqqiha,</a:t>
            </a:r>
            <a:br>
              <a:rPr lang="en-GB" sz="4800">
                <a:solidFill>
                  <a:schemeClr val="bg1"/>
                </a:solidFill>
                <a:latin typeface="Trebuchet MS" charset="0"/>
              </a:rPr>
            </a:br>
            <a:r>
              <a:rPr lang="en-GB" sz="4800">
                <a:solidFill>
                  <a:schemeClr val="bg1"/>
                </a:solidFill>
                <a:latin typeface="Trebuchet MS" charset="0"/>
              </a:rPr>
              <a:t>u tagħniha bil-ġid tiegħek.</a:t>
            </a:r>
            <a:br>
              <a:rPr lang="en-GB" sz="4800">
                <a:solidFill>
                  <a:schemeClr val="bg1"/>
                </a:solidFill>
                <a:latin typeface="Trebuchet MS" charset="0"/>
              </a:rPr>
            </a:br>
            <a:r>
              <a:rPr lang="en-GB" sz="4800">
                <a:solidFill>
                  <a:schemeClr val="bg1"/>
                </a:solidFill>
                <a:latin typeface="Trebuchet MS" charset="0"/>
              </a:rPr>
              <a:t>Il-wied ta’ Alla mimli </a:t>
            </a:r>
            <a:br>
              <a:rPr lang="mt-MT" sz="4800">
                <a:solidFill>
                  <a:schemeClr val="bg1"/>
                </a:solidFill>
                <a:latin typeface="Trebuchet MS" charset="0"/>
              </a:rPr>
            </a:br>
            <a:r>
              <a:rPr lang="en-GB" sz="4800">
                <a:solidFill>
                  <a:schemeClr val="bg1"/>
                </a:solidFill>
                <a:latin typeface="Trebuchet MS" charset="0"/>
              </a:rPr>
              <a:t>bl-ilma;</a:t>
            </a:r>
            <a:br>
              <a:rPr lang="en-GB" sz="4800">
                <a:solidFill>
                  <a:schemeClr val="bg1"/>
                </a:solidFill>
                <a:latin typeface="Trebuchet MS" charset="0"/>
              </a:rPr>
            </a:br>
            <a:r>
              <a:rPr lang="en-GB" sz="4800">
                <a:solidFill>
                  <a:schemeClr val="bg1"/>
                </a:solidFill>
                <a:latin typeface="Trebuchet MS" charset="0"/>
              </a:rPr>
              <a:t>il-qamħ tagħhom ħejjejtilhom. </a:t>
            </a:r>
            <a:endParaRPr lang="en-US">
              <a:solidFill>
                <a:schemeClr val="bg1"/>
              </a:solidFill>
              <a:latin typeface="Calibri" charset="0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024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33528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mt-MT" sz="4800" b="1">
                <a:solidFill>
                  <a:srgbClr val="FFFF00"/>
                </a:solidFill>
                <a:latin typeface="Trebuchet MS" charset="0"/>
              </a:rPr>
              <a:t>R/.</a:t>
            </a:r>
          </a:p>
          <a:p>
            <a:pPr algn="ctr"/>
            <a:br>
              <a:rPr lang="en-GB" sz="4800" b="1">
                <a:solidFill>
                  <a:schemeClr val="bg1"/>
                </a:solidFill>
                <a:latin typeface="Trebuchet MS" charset="0"/>
              </a:rPr>
            </a:br>
            <a:r>
              <a:rPr lang="en-GB" sz="4800" b="1">
                <a:solidFill>
                  <a:schemeClr val="bg1"/>
                </a:solidFill>
                <a:latin typeface="Trebuchet MS" charset="0"/>
              </a:rPr>
              <a:t>Iż-żerriegħa waqgħet f’art tajba, u għamlet il-frott.</a:t>
            </a:r>
            <a:endParaRPr lang="en-US" sz="4400">
              <a:solidFill>
                <a:schemeClr val="bg1"/>
              </a:solidFill>
            </a:endParaRPr>
          </a:p>
        </p:txBody>
      </p:sp>
      <p:pic>
        <p:nvPicPr>
          <p:cNvPr id="10245" name="Picture 5" descr="fru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3352800"/>
            <a:ext cx="5035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961</Words>
  <Application>Microsoft Macintosh PowerPoint</Application>
  <PresentationFormat>On-screen Show (4:3)</PresentationFormat>
  <Paragraphs>52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Trebuchet MS</vt:lpstr>
      <vt:lpstr>Office Theme</vt:lpstr>
      <vt:lpstr>IL-KELMA TA’ ALLA IRRIDU NGĦIXUHA  15-il Ħadd matul is-Sena A</vt:lpstr>
      <vt:lpstr>L-1 QARI  Qari mill-Ktieb tal-Profeta Isaija  Is 55, 10-11</vt:lpstr>
      <vt:lpstr>Dan jgħid il-Mulej: BĦALMA X-XITA U S-SILĠ jinżlu mis-smewwiet u ma jerġgħux lura mnejn ġew bla ma jsaqqu l-art, </vt:lpstr>
      <vt:lpstr>imma jġegħluha tnissel u tnibbet u tagħti ż-żerriegħa lil min jiżra’ u l-ħobż lil min jiekol, hekk jiġri minn kelmti: </vt:lpstr>
      <vt:lpstr>hija toħroġ minn fommi u ma terġax lura vojta, imma tagħmel dak li jogħġob lili u ttemm dak li nkun bgħattha tagħmel.</vt:lpstr>
      <vt:lpstr>PowerPoint Presentation</vt:lpstr>
      <vt:lpstr>SALM RESPONSORJALI Salm 64 Iż-żerriegħa waqgħet f’art tajba, u għamlet il-frott.</vt:lpstr>
      <vt:lpstr>Inti żżur l-art  u ssaqqiha, u tagħniha bil-ġid tiegħek. Il-wied ta’ Alla mimli  bl-ilma; il-qamħ tagħhom ħejjejtilhom. </vt:lpstr>
      <vt:lpstr>PowerPoint Presentation</vt:lpstr>
      <vt:lpstr>Hekk int tħejjiha: issaqqi r-raddiet u  twitti t-tub tagħha, bl-irxiex trattabha u tberkilha ż-żrieragħ. Fawwart is-sena bi tjubitek, triqatek bil-ġid joqtru. </vt:lpstr>
      <vt:lpstr>PowerPoint Presentation</vt:lpstr>
      <vt:lpstr>Joqtru bin-nida l-mergħat  tad-deżert, u bil-ferħ jitħażżmu  l-għoljiet. Il-mergħat jimtlew  bl-imrieħel, il-widien jinksew bil-qamħ; jgħajtu lkoll u  jgħannu bil-ferħ.</vt:lpstr>
      <vt:lpstr>PowerPoint Presentation</vt:lpstr>
      <vt:lpstr>IT-2 QARI  Qari mill-Ittra ta’ San Pawl Appostlu lir-Rumani  Rum 8,18-23</vt:lpstr>
      <vt:lpstr>Ħuti: Jiena għandi persważ li t-tbatijiet ta’ issa ma għandhom xejn x’jaqsmu mal-glorja li għad irid jidher fina. </vt:lpstr>
      <vt:lpstr>Il-ħlejjaq kollha qegħdin jistennew ħerqana r-rivelazzjoni ta’ wlied Alla; għax il-ħolqien jinsab taħt il-frugħa  - mhux  minn rajh,</vt:lpstr>
      <vt:lpstr>imma minħabba dak li xeħtu taħtha – bit-tama li l-ħlejjaq huma wkoll għad ikunu meħlusa mill-jasar tat-taħsir u jiksbu l-ħelsien  tal-glorja  ta’ wlied Alla.</vt:lpstr>
      <vt:lpstr>Aħna nafu li l-ħolqien kollu għadu s’issa jitniehed bl-uġigħ tal-ħlas; u mhux hu biss,</vt:lpstr>
      <vt:lpstr> imma wkoll aħna li għandna l-ewwel frott tal-Ispirtu, aħna wkoll nitniehdu fina nnifisna waqt li nistennew l-adozzjoni ta’  wlied, il- fidwa ta’ ġisimna.</vt:lpstr>
      <vt:lpstr>PowerPoint Presentation</vt:lpstr>
      <vt:lpstr>Hallelujah. Halleluljah  Iż-żerriegħa hi l-Kelma ta’ Alla u l-bidwi hu Kristu: kull min isib lilu,  għandu l-ħajja ta’ dejjem.  Hallelujah.</vt:lpstr>
      <vt:lpstr>L-EVANĠELJU  Qari mill-Evanġelju ta’ San Mattew  Mt 13, 1-23</vt:lpstr>
      <vt:lpstr>DAKINNHAR: Ġesù ħareġ mid-dar, mar f’xatt il-baħar u qagħad bilqiegħda hemm. </vt:lpstr>
      <vt:lpstr>U nġabru madwaru folol hekk kbar ta’ nies li kellu jitla’ fuq dgħajsa u jinżel bilqiegħda fiha; </vt:lpstr>
      <vt:lpstr>in-nies qagħdu lkoll wieqfa fuq ix-xatt, u hu beda jkellimhom fuq bosta ħwejjeġ bil-parabboli. </vt:lpstr>
      <vt:lpstr>U qalilhom: “Darba wieħed bidwi ħareġ jiżra’. Huwa u jiżra’, xi żerriegħat waqgħu mal-mogħdija; ġew l-għasafar u naqqruhom kollha.</vt:lpstr>
      <vt:lpstr>Oħrajn waqgħu f’art kollha blat, fejn ma kienx hemm wisq ħamrija, u malajr nibtu, għax il-ħamrija ma kinitx fonda;</vt:lpstr>
      <vt:lpstr>iżda mbagħad telgħet ix-xemx, u nħarqu u nixfu, għax ma kellhomx għeruq. </vt:lpstr>
      <vt:lpstr>Oħrajn waqgħu qalb ix-xewk, u x-xewk kiber magħhom u ħonoqhom. Imma oħrajn waqgħu f’art tajba, u għamlu l-frott, min mija, min sittin, u min tletin. </vt:lpstr>
      <vt:lpstr>Min għandu widnejh, ħa jisma’!” Resqu lejh id-dixxipli u staqsewh: “Għaliex tkellimhom bil-parabboli?” </vt:lpstr>
      <vt:lpstr>Hu weġibhom: “Għax lilkom ingħata li tagħrfu l-misteri tas-Saltna tas-Smewwiet; iżda lilhom dan ma ġiex mogħti. </vt:lpstr>
      <vt:lpstr>Għax kull min għandu, jingħatalu, u jkollu żżejjed ukoll; iżda min ma għandux, jitteħidlu saħansitra dak li għandu. </vt:lpstr>
      <vt:lpstr>Jien għalhekk inkellimhom bil-parabboli; għax iħarsu kemm iħarsu ma jarawx, u jisimgħu kemm jisimgħu ma jifhmux. </vt:lpstr>
      <vt:lpstr>U hekk isseħħ fihom il-profezija ta’ Isaija li tgħid, ‘Tisimgħu kemm tisimgħu ma tifhmux, u tħarsu kemm tħarsu ma  tarawx. </vt:lpstr>
      <vt:lpstr>Għax il-qalb ta’ dan il-poplu twebbset: kienu tqal biex jisimgħu b’widnejhom u għalqu għajnejhom li ma jmorrux jaraw </vt:lpstr>
      <vt:lpstr>b’għajnejhom u jisimgħu b’widnejhom u jifhmu b’moħħhom u hekk ibiddlu ħajjithom u jiena nfejjaqhom.’</vt:lpstr>
      <vt:lpstr>Intom, iżda, henjin għajnejkom, għax qegħdin jaraw; henjin widnejkom, għax qegħdin jisimgħu. </vt:lpstr>
      <vt:lpstr>Tassew, ngħidilkom, li bosta profeti u nies ġusti xtaqu ħafna jaraw dak li qegħdin taraw intom u ma rawhx </vt:lpstr>
      <vt:lpstr>u jisimgħu dak li qedgħin tisimgħu intom u ma semgħuhx! Mela isimgħuha intom il-parabbola ta’ dak li ħareġ jiżra’.</vt:lpstr>
      <vt:lpstr>Kull min jisma’ l-kelma tas-Saltna u ma jifhimiex, jersaq il-Ħażin u jisraqlu dak li jkun inżera’ f’qalbu: dan huwa dak li nżera’ mal-mogħdija. </vt:lpstr>
      <vt:lpstr>Dak li nżera’ f’art kollha blat huwa dak li jisma’ l-kelma u jilqagħha minnufih bil-ferħ; imma għeruq ma jkollux, u għalhekk ftit idum; </vt:lpstr>
      <vt:lpstr>imbagħad jiġi fuqu l-għawġ, jew isib min iħabbtu minħabba fil-kelma, u malajr jitfixkel. </vt:lpstr>
      <vt:lpstr>Dak li nżera’ qalb ix-xewk huwa dak li jisma’ iżda l-inkwiet żejjed għall-ħwejjeġ tad-dinja u l-ġibda għall-ġid ta’ l-art joħonqulu l-kelma, li għalhekk ma tagħmilx frott. </vt:lpstr>
      <vt:lpstr>Dak imbagħad li nżera’ f’art tajba huwa dak li jisma’ l-kelma u jifhimha; u tassew, hu jagħmel il-frott, dan jagħmel mija,  dak sittin u  l-ieħor tletin.”</vt:lpstr>
      <vt:lpstr>PowerPoint Presentation</vt:lpstr>
      <vt:lpstr>PowerPoint Presentation</vt:lpstr>
    </vt:vector>
  </TitlesOfParts>
  <Company>ofm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IL-KELMA TA’ ALLA IRRIDU NGĦIXUHA</dc:title>
  <dc:creator>Joseph Magro</dc:creator>
  <cp:lastModifiedBy>Joseph Magro</cp:lastModifiedBy>
  <cp:revision>14</cp:revision>
  <dcterms:created xsi:type="dcterms:W3CDTF">2008-06-28T14:53:23Z</dcterms:created>
  <dcterms:modified xsi:type="dcterms:W3CDTF">2020-07-06T10:19:00Z</dcterms:modified>
</cp:coreProperties>
</file>