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90" autoAdjust="0"/>
    <p:restoredTop sz="94694" autoAdjust="0"/>
  </p:normalViewPr>
  <p:slideViewPr>
    <p:cSldViewPr>
      <p:cViewPr varScale="1">
        <p:scale>
          <a:sx n="111" d="100"/>
          <a:sy n="111" d="100"/>
        </p:scale>
        <p:origin x="216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6508EF-4CF7-D248-BFB3-07BD9953DBCF}" type="datetimeFigureOut">
              <a:rPr lang="en-US"/>
              <a:pPr/>
              <a:t>8/12/20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39E5E-6DF7-174A-A541-5B28533745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15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524D3A-B1F8-F642-B5CA-AF8ADD7D7C0B}" type="datetimeFigureOut">
              <a:rPr lang="en-US"/>
              <a:pPr/>
              <a:t>8/12/20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46E98-A7CB-1F48-97BD-C7F75BF646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93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9BF709-85EE-4048-AD83-C26F949DFAF4}" type="datetimeFigureOut">
              <a:rPr lang="en-US"/>
              <a:pPr/>
              <a:t>8/12/20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F507D-953B-9747-8887-E568C8292C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57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CA3C2B-6AC7-134C-957E-C18FDE780CD2}" type="datetimeFigureOut">
              <a:rPr lang="en-US"/>
              <a:pPr/>
              <a:t>8/12/20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5D4B5-53BE-5248-8149-E9178E8E4A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22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F59E54-ECC6-B44A-B5DB-8615466334ED}" type="datetimeFigureOut">
              <a:rPr lang="en-US"/>
              <a:pPr/>
              <a:t>8/12/20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38083-99E7-2C40-9BED-82E38B375D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1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663FED-6C72-A94B-A06C-C09117770180}" type="datetimeFigureOut">
              <a:rPr lang="en-US"/>
              <a:pPr/>
              <a:t>8/12/20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88851-A2E0-3346-8E29-349A782BDD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27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CEC92F-E4D8-F14C-9408-7CCFD2296920}" type="datetimeFigureOut">
              <a:rPr lang="en-US"/>
              <a:pPr/>
              <a:t>8/12/20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DE1E1-6F62-B34D-B2A9-52D916C4B7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39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844D0F-63A9-304B-B5FA-385B62C9928F}" type="datetimeFigureOut">
              <a:rPr lang="en-US"/>
              <a:pPr/>
              <a:t>8/12/20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51AF4-4F93-584C-8341-F6CA071FFE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70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D7B02A-1B4F-2045-910D-85FA885834D0}" type="datetimeFigureOut">
              <a:rPr lang="en-US"/>
              <a:pPr/>
              <a:t>8/12/20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496F7-F08C-ED43-8B3F-7A25753D38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61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5C0CA4-7D41-1643-8C4B-27DF4ED6D3EF}" type="datetimeFigureOut">
              <a:rPr lang="en-US"/>
              <a:pPr/>
              <a:t>8/12/20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FA5CA-7F45-074F-A7E5-53C4728553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9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F0ECE5-F8A0-7D46-BF79-714791403A6E}" type="datetimeFigureOut">
              <a:rPr lang="en-US"/>
              <a:pPr/>
              <a:t>8/12/20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43BD4-9B69-CA4D-8111-0152ACFD1A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01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3FED6CB7-46E6-414B-A3A2-53863D18A5CF}" type="datetimeFigureOut">
              <a:rPr lang="en-US"/>
              <a:pPr/>
              <a:t>8/12/20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D98EA118-6CFB-CB4C-A3C6-01499B7DC6C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0"/>
            <a:ext cx="9144000" cy="2286000"/>
          </a:xfrm>
        </p:spPr>
        <p:txBody>
          <a:bodyPr>
            <a:noAutofit/>
          </a:bodyPr>
          <a:lstStyle/>
          <a:p>
            <a:r>
              <a:rPr lang="en-GB" sz="5400" b="1">
                <a:solidFill>
                  <a:schemeClr val="bg1"/>
                </a:solidFill>
                <a:latin typeface="Trebuchet MS" charset="0"/>
              </a:rPr>
              <a:t>IS-SALVAZZJONI HI GĦAL KULL MIN JEMMEN</a:t>
            </a:r>
            <a:br>
              <a:rPr lang="mt-MT" sz="5400" b="1">
                <a:solidFill>
                  <a:schemeClr val="bg1"/>
                </a:solidFill>
                <a:latin typeface="Trebuchet MS" charset="0"/>
              </a:rPr>
            </a:br>
            <a:r>
              <a:rPr lang="mt-MT" sz="3200" b="1">
                <a:solidFill>
                  <a:srgbClr val="BFBFBF"/>
                </a:solidFill>
                <a:latin typeface="Trebuchet MS" charset="0"/>
              </a:rPr>
              <a:t>20 Ħadd matul is-sena A</a:t>
            </a:r>
            <a:endParaRPr lang="en-US" sz="3200">
              <a:solidFill>
                <a:srgbClr val="BFBFBF"/>
              </a:solidFill>
              <a:latin typeface="Trebuchet MS" charset="0"/>
            </a:endParaRPr>
          </a:p>
        </p:txBody>
      </p:sp>
      <p:grpSp>
        <p:nvGrpSpPr>
          <p:cNvPr id="2051" name="Group 5"/>
          <p:cNvGrpSpPr>
            <a:grpSpLocks/>
          </p:cNvGrpSpPr>
          <p:nvPr/>
        </p:nvGrpSpPr>
        <p:grpSpPr bwMode="auto">
          <a:xfrm>
            <a:off x="0" y="0"/>
            <a:ext cx="9144000" cy="4618038"/>
            <a:chOff x="0" y="0"/>
            <a:chExt cx="9144000" cy="4618182"/>
          </a:xfrm>
        </p:grpSpPr>
        <p:pic>
          <p:nvPicPr>
            <p:cNvPr id="2052" name="Picture 3" descr="worship3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4618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" name="TextBox 4"/>
            <p:cNvSpPr txBox="1">
              <a:spLocks noChangeArrowheads="1"/>
            </p:cNvSpPr>
            <p:nvPr/>
          </p:nvSpPr>
          <p:spPr bwMode="auto">
            <a:xfrm rot="5400000">
              <a:off x="8009875" y="935877"/>
              <a:ext cx="14183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mt-MT">
                  <a:solidFill>
                    <a:schemeClr val="bg1"/>
                  </a:solidFill>
                </a:rPr>
                <a:t>www.ofm.mt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11268" name="Picture 4" descr="girl-prayin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0"/>
            <a:ext cx="7542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5562600" cy="59436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mt-MT" sz="5400" b="1">
                <a:solidFill>
                  <a:srgbClr val="FFFF00"/>
                </a:solidFill>
                <a:latin typeface="Trebuchet MS" charset="0"/>
              </a:rPr>
              <a:t>R/.</a:t>
            </a:r>
            <a:br>
              <a:rPr lang="mt-MT" sz="5400" b="1">
                <a:solidFill>
                  <a:schemeClr val="bg1"/>
                </a:solidFill>
                <a:latin typeface="Trebuchet MS" charset="0"/>
              </a:rPr>
            </a:br>
            <a:br>
              <a:rPr lang="en-GB" sz="5400" b="1">
                <a:solidFill>
                  <a:schemeClr val="bg1"/>
                </a:solidFill>
                <a:latin typeface="Trebuchet MS" charset="0"/>
              </a:rPr>
            </a:br>
            <a:r>
              <a:rPr lang="en-GB" sz="5400" b="1">
                <a:solidFill>
                  <a:schemeClr val="bg1"/>
                </a:solidFill>
                <a:latin typeface="Trebuchet MS" charset="0"/>
              </a:rPr>
              <a:t>Ifaħħruk </a:t>
            </a:r>
            <a:br>
              <a:rPr lang="mt-MT" sz="5400" b="1">
                <a:solidFill>
                  <a:schemeClr val="bg1"/>
                </a:solidFill>
                <a:latin typeface="Trebuchet MS" charset="0"/>
              </a:rPr>
            </a:br>
            <a:r>
              <a:rPr lang="en-GB" sz="5400" b="1">
                <a:solidFill>
                  <a:schemeClr val="bg1"/>
                </a:solidFill>
                <a:latin typeface="Trebuchet MS" charset="0"/>
              </a:rPr>
              <a:t>il-popli kollha, </a:t>
            </a:r>
            <a:br>
              <a:rPr lang="mt-MT" sz="5400" b="1">
                <a:solidFill>
                  <a:schemeClr val="bg1"/>
                </a:solidFill>
                <a:latin typeface="Trebuchet MS" charset="0"/>
              </a:rPr>
            </a:br>
            <a:r>
              <a:rPr lang="en-GB" sz="5400" b="1">
                <a:solidFill>
                  <a:schemeClr val="bg1"/>
                </a:solidFill>
                <a:latin typeface="Trebuchet MS" charset="0"/>
              </a:rPr>
              <a:t>o Alla.</a:t>
            </a:r>
            <a:endParaRPr lang="en-US" sz="440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z="5400" b="1">
                <a:solidFill>
                  <a:schemeClr val="bg1"/>
                </a:solidFill>
                <a:latin typeface="Trebuchet MS" panose="020B0703020202090204" pitchFamily="34" charset="0"/>
              </a:rPr>
              <a:t>Jithennew il-ġnus </a:t>
            </a:r>
            <a:br>
              <a:rPr lang="en-US" sz="5400" b="1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5400" b="1">
                <a:solidFill>
                  <a:schemeClr val="bg1"/>
                </a:solidFill>
                <a:latin typeface="Trebuchet MS" panose="020B0703020202090204" pitchFamily="34" charset="0"/>
              </a:rPr>
              <a:t>u jgħannu bil-ferħ,</a:t>
            </a:r>
            <a:br>
              <a:rPr lang="en-US" sz="5400" b="1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5400" b="1">
                <a:solidFill>
                  <a:schemeClr val="bg1"/>
                </a:solidFill>
                <a:latin typeface="Trebuchet MS" panose="020B0703020202090204" pitchFamily="34" charset="0"/>
              </a:rPr>
              <a:t>għax trieġi l-popli </a:t>
            </a:r>
            <a:br>
              <a:rPr lang="en-US" sz="5400" b="1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5400" b="1">
                <a:solidFill>
                  <a:schemeClr val="bg1"/>
                </a:solidFill>
                <a:latin typeface="Trebuchet MS" panose="020B0703020202090204" pitchFamily="34" charset="0"/>
              </a:rPr>
              <a:t>bis-sewwa,</a:t>
            </a:r>
            <a:br>
              <a:rPr lang="en-US" sz="5400" b="1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5400" b="1">
                <a:solidFill>
                  <a:schemeClr val="bg1"/>
                </a:solidFill>
                <a:latin typeface="Trebuchet MS" panose="020B0703020202090204" pitchFamily="34" charset="0"/>
              </a:rPr>
              <a:t>u l-ġnus fuq l-art </a:t>
            </a:r>
            <a:br>
              <a:rPr lang="en-US" sz="5400" b="1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5400" b="1">
                <a:solidFill>
                  <a:schemeClr val="bg1"/>
                </a:solidFill>
                <a:latin typeface="Trebuchet MS" panose="020B0703020202090204" pitchFamily="34" charset="0"/>
              </a:rPr>
              <a:t>inti tmexxihom.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1331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13316" name="Picture 4" descr="girl-prayin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0"/>
            <a:ext cx="7542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5562600" cy="59436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mt-MT" sz="5400" b="1">
                <a:solidFill>
                  <a:srgbClr val="FFFF00"/>
                </a:solidFill>
                <a:latin typeface="Trebuchet MS" charset="0"/>
              </a:rPr>
              <a:t>R/.</a:t>
            </a:r>
            <a:br>
              <a:rPr lang="mt-MT" sz="5400" b="1">
                <a:solidFill>
                  <a:schemeClr val="bg1"/>
                </a:solidFill>
                <a:latin typeface="Trebuchet MS" charset="0"/>
              </a:rPr>
            </a:br>
            <a:br>
              <a:rPr lang="en-GB" sz="5400" b="1">
                <a:solidFill>
                  <a:schemeClr val="bg1"/>
                </a:solidFill>
                <a:latin typeface="Trebuchet MS" charset="0"/>
              </a:rPr>
            </a:br>
            <a:r>
              <a:rPr lang="en-GB" sz="5400" b="1">
                <a:solidFill>
                  <a:schemeClr val="bg1"/>
                </a:solidFill>
                <a:latin typeface="Trebuchet MS" charset="0"/>
              </a:rPr>
              <a:t>Ifaħħruk </a:t>
            </a:r>
            <a:br>
              <a:rPr lang="mt-MT" sz="5400" b="1">
                <a:solidFill>
                  <a:schemeClr val="bg1"/>
                </a:solidFill>
                <a:latin typeface="Trebuchet MS" charset="0"/>
              </a:rPr>
            </a:br>
            <a:r>
              <a:rPr lang="en-GB" sz="5400" b="1">
                <a:solidFill>
                  <a:schemeClr val="bg1"/>
                </a:solidFill>
                <a:latin typeface="Trebuchet MS" charset="0"/>
              </a:rPr>
              <a:t>il-popli kollha, </a:t>
            </a:r>
            <a:br>
              <a:rPr lang="mt-MT" sz="5400" b="1">
                <a:solidFill>
                  <a:schemeClr val="bg1"/>
                </a:solidFill>
                <a:latin typeface="Trebuchet MS" charset="0"/>
              </a:rPr>
            </a:br>
            <a:r>
              <a:rPr lang="en-GB" sz="5400" b="1">
                <a:solidFill>
                  <a:schemeClr val="bg1"/>
                </a:solidFill>
                <a:latin typeface="Trebuchet MS" charset="0"/>
              </a:rPr>
              <a:t>o Alla.</a:t>
            </a:r>
            <a:endParaRPr lang="en-US" sz="440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r>
              <a:rPr lang="en-US" sz="5400" b="1">
                <a:solidFill>
                  <a:schemeClr val="bg1"/>
                </a:solidFill>
                <a:latin typeface="Trebuchet MS" panose="020B0703020202090204" pitchFamily="34" charset="0"/>
              </a:rPr>
              <a:t>Ifaħħruk il-popli, o Alla,</a:t>
            </a:r>
            <a:br>
              <a:rPr lang="en-US" sz="5400" b="1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5400" b="1">
                <a:solidFill>
                  <a:schemeClr val="bg1"/>
                </a:solidFill>
                <a:latin typeface="Trebuchet MS" panose="020B0703020202090204" pitchFamily="34" charset="0"/>
              </a:rPr>
              <a:t>ifaħħruk il-popli kollha.</a:t>
            </a:r>
            <a:br>
              <a:rPr lang="en-US" sz="5400" b="1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5400" b="1">
                <a:solidFill>
                  <a:schemeClr val="bg1"/>
                </a:solidFill>
                <a:latin typeface="Trebuchet MS" panose="020B0703020202090204" pitchFamily="34" charset="0"/>
              </a:rPr>
              <a:t>Iberikna Alla, </a:t>
            </a:r>
            <a:br>
              <a:rPr lang="en-US" sz="5400" b="1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5400" b="1">
                <a:solidFill>
                  <a:schemeClr val="bg1"/>
                </a:solidFill>
                <a:latin typeface="Trebuchet MS" panose="020B0703020202090204" pitchFamily="34" charset="0"/>
              </a:rPr>
              <a:t>u tibża’ minnu</a:t>
            </a:r>
            <a:br>
              <a:rPr lang="en-US" sz="5400" b="1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5400" b="1">
                <a:solidFill>
                  <a:schemeClr val="bg1"/>
                </a:solidFill>
                <a:latin typeface="Trebuchet MS" panose="020B0703020202090204" pitchFamily="34" charset="0"/>
              </a:rPr>
              <a:t>l-art kollha minn tarf għall-ieħor!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1536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15364" name="Picture 4" descr="girl-prayin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0"/>
            <a:ext cx="7542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5562600" cy="59436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mt-MT" sz="5400" b="1">
                <a:solidFill>
                  <a:srgbClr val="FFFF00"/>
                </a:solidFill>
                <a:latin typeface="Trebuchet MS" charset="0"/>
              </a:rPr>
              <a:t>R/.</a:t>
            </a:r>
            <a:br>
              <a:rPr lang="mt-MT" sz="5400" b="1">
                <a:solidFill>
                  <a:schemeClr val="bg1"/>
                </a:solidFill>
                <a:latin typeface="Trebuchet MS" charset="0"/>
              </a:rPr>
            </a:br>
            <a:br>
              <a:rPr lang="en-GB" sz="5400" b="1">
                <a:solidFill>
                  <a:schemeClr val="bg1"/>
                </a:solidFill>
                <a:latin typeface="Trebuchet MS" charset="0"/>
              </a:rPr>
            </a:br>
            <a:r>
              <a:rPr lang="en-GB" sz="5400" b="1">
                <a:solidFill>
                  <a:schemeClr val="bg1"/>
                </a:solidFill>
                <a:latin typeface="Trebuchet MS" charset="0"/>
              </a:rPr>
              <a:t>Ifaħħruk </a:t>
            </a:r>
            <a:br>
              <a:rPr lang="mt-MT" sz="5400" b="1">
                <a:solidFill>
                  <a:schemeClr val="bg1"/>
                </a:solidFill>
                <a:latin typeface="Trebuchet MS" charset="0"/>
              </a:rPr>
            </a:br>
            <a:r>
              <a:rPr lang="en-GB" sz="5400" b="1">
                <a:solidFill>
                  <a:schemeClr val="bg1"/>
                </a:solidFill>
                <a:latin typeface="Trebuchet MS" charset="0"/>
              </a:rPr>
              <a:t>il-popli kollha, </a:t>
            </a:r>
            <a:br>
              <a:rPr lang="mt-MT" sz="5400" b="1">
                <a:solidFill>
                  <a:schemeClr val="bg1"/>
                </a:solidFill>
                <a:latin typeface="Trebuchet MS" charset="0"/>
              </a:rPr>
            </a:br>
            <a:r>
              <a:rPr lang="en-GB" sz="5400" b="1">
                <a:solidFill>
                  <a:schemeClr val="bg1"/>
                </a:solidFill>
                <a:latin typeface="Trebuchet MS" charset="0"/>
              </a:rPr>
              <a:t>o Alla.</a:t>
            </a:r>
            <a:endParaRPr lang="en-US" sz="440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191000" y="0"/>
            <a:ext cx="4800600" cy="6858000"/>
          </a:xfrm>
        </p:spPr>
        <p:txBody>
          <a:bodyPr/>
          <a:lstStyle/>
          <a:p>
            <a:r>
              <a:rPr lang="en-GB" sz="5400" b="1">
                <a:solidFill>
                  <a:srgbClr val="FFFF00"/>
                </a:solidFill>
                <a:latin typeface="Trebuchet MS" charset="0"/>
              </a:rPr>
              <a:t>IT-2 QARI</a:t>
            </a:r>
            <a:br>
              <a:rPr lang="mt-MT" sz="5400" b="1">
                <a:solidFill>
                  <a:schemeClr val="bg1"/>
                </a:solidFill>
                <a:latin typeface="Trebuchet MS" charset="0"/>
              </a:rPr>
            </a:br>
            <a:br>
              <a:rPr lang="en-GB" sz="5400" b="1">
                <a:solidFill>
                  <a:schemeClr val="bg1"/>
                </a:solidFill>
                <a:latin typeface="Trebuchet MS" charset="0"/>
              </a:rPr>
            </a:br>
            <a:r>
              <a:rPr lang="en-GB" sz="5400" b="1">
                <a:solidFill>
                  <a:schemeClr val="bg1"/>
                </a:solidFill>
                <a:latin typeface="Trebuchet MS" charset="0"/>
              </a:rPr>
              <a:t>Qari mill-Ittra ta’ San Pawl Appostlu lir-Rumani</a:t>
            </a:r>
            <a:br>
              <a:rPr lang="mt-MT" sz="5400" b="1">
                <a:solidFill>
                  <a:schemeClr val="bg1"/>
                </a:solidFill>
                <a:latin typeface="Trebuchet MS" charset="0"/>
              </a:rPr>
            </a:br>
            <a:br>
              <a:rPr lang="en-GB" sz="5400" b="1">
                <a:solidFill>
                  <a:schemeClr val="bg1"/>
                </a:solidFill>
                <a:latin typeface="Trebuchet MS" charset="0"/>
              </a:rPr>
            </a:br>
            <a:r>
              <a:rPr lang="en-GB" sz="3200" b="1">
                <a:solidFill>
                  <a:srgbClr val="FFFF00"/>
                </a:solidFill>
                <a:latin typeface="Trebuchet MS" charset="0"/>
              </a:rPr>
              <a:t>Rum 11, 13-15, 29-32</a:t>
            </a:r>
            <a:endParaRPr lang="en-US" sz="3200">
              <a:solidFill>
                <a:srgbClr val="FFFF00"/>
              </a:solidFill>
              <a:latin typeface="Calibri" charset="0"/>
            </a:endParaRPr>
          </a:p>
        </p:txBody>
      </p:sp>
      <p:pic>
        <p:nvPicPr>
          <p:cNvPr id="4" name="Picture 3" descr="StPaul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3810000" cy="5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257800" cy="6858000"/>
          </a:xfrm>
        </p:spPr>
        <p:txBody>
          <a:bodyPr/>
          <a:lstStyle/>
          <a:p>
            <a:r>
              <a:rPr lang="en-GB" sz="5400">
                <a:solidFill>
                  <a:schemeClr val="bg1"/>
                </a:solidFill>
                <a:latin typeface="Trebuchet MS" charset="0"/>
              </a:rPr>
              <a:t>Ħuti: Ngħid lilkom il-pagani. Sakemm jiena appostlu tal-pagani, nibqa’ nagħmel ġieh lill-ministeru tiegħi,</a:t>
            </a:r>
            <a:endParaRPr lang="en-US">
              <a:latin typeface="Calibri" charset="0"/>
            </a:endParaRPr>
          </a:p>
        </p:txBody>
      </p:sp>
      <p:pic>
        <p:nvPicPr>
          <p:cNvPr id="4" name="Picture 3" descr="Paul PreachingToJew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28600"/>
            <a:ext cx="3969811" cy="5092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962400" y="274638"/>
            <a:ext cx="4724400" cy="6202362"/>
          </a:xfrm>
        </p:spPr>
        <p:txBody>
          <a:bodyPr/>
          <a:lstStyle/>
          <a:p>
            <a:r>
              <a:rPr lang="en-GB" sz="5400">
                <a:solidFill>
                  <a:schemeClr val="bg1"/>
                </a:solidFill>
                <a:latin typeface="Trebuchet MS" charset="0"/>
              </a:rPr>
              <a:t>Bit-tama li nqajjem l-għira ta’ ġensi u hekk insalva lil xi wħud minnhom. </a:t>
            </a:r>
            <a:endParaRPr lang="en-US">
              <a:latin typeface="Calibri" charset="0"/>
            </a:endParaRPr>
          </a:p>
        </p:txBody>
      </p:sp>
      <p:pic>
        <p:nvPicPr>
          <p:cNvPr id="18435" name="Picture 3" descr="Paul Preaching in Athen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33528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819400" y="0"/>
            <a:ext cx="6096000" cy="6858000"/>
          </a:xfrm>
        </p:spPr>
        <p:txBody>
          <a:bodyPr/>
          <a:lstStyle/>
          <a:p>
            <a:r>
              <a:rPr lang="en-US" sz="5400">
                <a:solidFill>
                  <a:schemeClr val="bg1"/>
                </a:solidFill>
                <a:latin typeface="Trebuchet MS" panose="020B0703020202090204" pitchFamily="34" charset="0"/>
              </a:rPr>
              <a:t>Għax jekk it-tkeċċija tagħhom ġiebet il-ħbiberija tad-dinja ma’ Alla, l-ilqugħ tagħhom mill-ġdid xi jkun ifisser, jekk mhux ħajja mill-imwiet?</a:t>
            </a:r>
          </a:p>
        </p:txBody>
      </p:sp>
      <p:pic>
        <p:nvPicPr>
          <p:cNvPr id="19459" name="Picture 3" descr="paul preach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2743200" cy="678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6583362"/>
          </a:xfrm>
        </p:spPr>
        <p:txBody>
          <a:bodyPr anchor="b"/>
          <a:lstStyle/>
          <a:p>
            <a:pPr algn="l"/>
            <a:r>
              <a:rPr lang="en-US" sz="5400">
                <a:solidFill>
                  <a:srgbClr val="FF0000"/>
                </a:solidFill>
                <a:latin typeface="Trebuchet MS" panose="020B0703020202090204" pitchFamily="34" charset="0"/>
              </a:rPr>
              <a:t>Alla ma </a:t>
            </a:r>
            <a:br>
              <a:rPr lang="en-US" sz="5400">
                <a:solidFill>
                  <a:srgbClr val="FF0000"/>
                </a:solidFill>
                <a:latin typeface="Trebuchet MS" panose="020B0703020202090204" pitchFamily="34" charset="0"/>
              </a:rPr>
            </a:br>
            <a:r>
              <a:rPr lang="en-US" sz="5400">
                <a:solidFill>
                  <a:srgbClr val="FF0000"/>
                </a:solidFill>
                <a:latin typeface="Trebuchet MS" panose="020B0703020202090204" pitchFamily="34" charset="0"/>
              </a:rPr>
              <a:t>jreġġax </a:t>
            </a:r>
            <a:br>
              <a:rPr lang="en-US" sz="5400">
                <a:solidFill>
                  <a:srgbClr val="FF0000"/>
                </a:solidFill>
                <a:latin typeface="Trebuchet MS" panose="020B0703020202090204" pitchFamily="34" charset="0"/>
              </a:rPr>
            </a:br>
            <a:r>
              <a:rPr lang="en-US" sz="5400">
                <a:solidFill>
                  <a:srgbClr val="FF0000"/>
                </a:solidFill>
                <a:latin typeface="Trebuchet MS" panose="020B0703020202090204" pitchFamily="34" charset="0"/>
              </a:rPr>
              <a:t>lura </a:t>
            </a:r>
            <a:br>
              <a:rPr lang="en-US" sz="5400">
                <a:solidFill>
                  <a:srgbClr val="FF0000"/>
                </a:solidFill>
                <a:latin typeface="Trebuchet MS" panose="020B0703020202090204" pitchFamily="34" charset="0"/>
              </a:rPr>
            </a:br>
            <a:r>
              <a:rPr lang="en-US" sz="5400">
                <a:solidFill>
                  <a:srgbClr val="FF0000"/>
                </a:solidFill>
                <a:latin typeface="Trebuchet MS" panose="020B0703020202090204" pitchFamily="34" charset="0"/>
              </a:rPr>
              <a:t>d-doni u </a:t>
            </a:r>
            <a:br>
              <a:rPr lang="en-US" sz="5400">
                <a:solidFill>
                  <a:srgbClr val="FF0000"/>
                </a:solidFill>
                <a:latin typeface="Trebuchet MS" panose="020B0703020202090204" pitchFamily="34" charset="0"/>
              </a:rPr>
            </a:br>
            <a:r>
              <a:rPr lang="en-US" sz="5400">
                <a:solidFill>
                  <a:srgbClr val="FF0000"/>
                </a:solidFill>
                <a:latin typeface="Trebuchet MS" panose="020B0703020202090204" pitchFamily="34" charset="0"/>
              </a:rPr>
              <a:t>s-sejħa </a:t>
            </a:r>
            <a:br>
              <a:rPr lang="en-US" sz="5400">
                <a:solidFill>
                  <a:srgbClr val="FF0000"/>
                </a:solidFill>
                <a:latin typeface="Trebuchet MS" panose="020B0703020202090204" pitchFamily="34" charset="0"/>
              </a:rPr>
            </a:br>
            <a:r>
              <a:rPr lang="en-US" sz="5400">
                <a:solidFill>
                  <a:srgbClr val="FF0000"/>
                </a:solidFill>
                <a:latin typeface="Trebuchet MS" panose="020B0703020202090204" pitchFamily="34" charset="0"/>
              </a:rPr>
              <a:t>tiegħu. </a:t>
            </a:r>
            <a:br>
              <a:rPr lang="en-US" sz="5400">
                <a:solidFill>
                  <a:srgbClr val="FF0000"/>
                </a:solidFill>
                <a:latin typeface="Trebuchet MS" panose="020B0703020202090204" pitchFamily="34" charset="0"/>
              </a:rPr>
            </a:br>
            <a:r>
              <a:rPr lang="en-US" sz="5400">
                <a:solidFill>
                  <a:srgbClr val="FF0000"/>
                </a:solidFill>
                <a:latin typeface="Trebuchet MS" panose="020B0703020202090204" pitchFamily="34" charset="0"/>
              </a:rPr>
              <a:t>Bħalma fl-imgħoddi intom ma kontux tobdu lil Alla, </a:t>
            </a:r>
          </a:p>
        </p:txBody>
      </p:sp>
      <p:pic>
        <p:nvPicPr>
          <p:cNvPr id="4" name="Picture 3" descr="flow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384" y="24245"/>
            <a:ext cx="5653616" cy="4240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114800" y="0"/>
            <a:ext cx="5029200" cy="6858000"/>
          </a:xfrm>
        </p:spPr>
        <p:txBody>
          <a:bodyPr/>
          <a:lstStyle/>
          <a:p>
            <a:r>
              <a:rPr lang="en-GB" sz="5400" b="1">
                <a:solidFill>
                  <a:srgbClr val="FFFF00"/>
                </a:solidFill>
                <a:latin typeface="Trebuchet MS" charset="0"/>
              </a:rPr>
              <a:t>L-1 QARI</a:t>
            </a:r>
            <a:br>
              <a:rPr lang="mt-MT" sz="5400" b="1">
                <a:solidFill>
                  <a:schemeClr val="bg1"/>
                </a:solidFill>
                <a:latin typeface="Trebuchet MS" charset="0"/>
              </a:rPr>
            </a:br>
            <a:br>
              <a:rPr lang="en-GB" sz="5400" b="1">
                <a:solidFill>
                  <a:schemeClr val="bg1"/>
                </a:solidFill>
                <a:latin typeface="Trebuchet MS" charset="0"/>
              </a:rPr>
            </a:br>
            <a:r>
              <a:rPr lang="en-GB" sz="5400" b="1">
                <a:solidFill>
                  <a:schemeClr val="bg1"/>
                </a:solidFill>
                <a:latin typeface="Trebuchet MS" charset="0"/>
              </a:rPr>
              <a:t>Qari mill-Ktieb tal-Profeta Isaija</a:t>
            </a:r>
            <a:br>
              <a:rPr lang="mt-MT" sz="5400" b="1">
                <a:solidFill>
                  <a:schemeClr val="bg1"/>
                </a:solidFill>
                <a:latin typeface="Trebuchet MS" charset="0"/>
              </a:rPr>
            </a:br>
            <a:br>
              <a:rPr lang="en-GB" sz="5400" b="1">
                <a:solidFill>
                  <a:schemeClr val="bg1"/>
                </a:solidFill>
                <a:latin typeface="Trebuchet MS" charset="0"/>
              </a:rPr>
            </a:br>
            <a:r>
              <a:rPr lang="en-GB" sz="2800" b="1">
                <a:solidFill>
                  <a:srgbClr val="FFFF00"/>
                </a:solidFill>
                <a:latin typeface="Trebuchet MS" charset="0"/>
              </a:rPr>
              <a:t>Is 56, 1.6-7</a:t>
            </a:r>
            <a:endParaRPr lang="en-US" sz="2800">
              <a:solidFill>
                <a:srgbClr val="FFFF00"/>
              </a:solidFill>
              <a:latin typeface="Calibri" charset="0"/>
            </a:endParaRPr>
          </a:p>
        </p:txBody>
      </p:sp>
      <p:pic>
        <p:nvPicPr>
          <p:cNvPr id="3075" name="Picture 3" descr="isaia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28829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683000" y="274638"/>
            <a:ext cx="5308600" cy="6202362"/>
          </a:xfrm>
        </p:spPr>
        <p:txBody>
          <a:bodyPr/>
          <a:lstStyle/>
          <a:p>
            <a:r>
              <a:rPr lang="en-US" sz="5400">
                <a:solidFill>
                  <a:schemeClr val="bg1"/>
                </a:solidFill>
                <a:latin typeface="Trebuchet MS" panose="020B0703020202090204" pitchFamily="34" charset="0"/>
              </a:rPr>
              <a:t>imma issa sibtu l-ħniena tiegħu minħabba d-diżubbidjenza tagħhom; hekk huma wkoll m’humiex jobduh </a:t>
            </a:r>
          </a:p>
        </p:txBody>
      </p:sp>
      <p:pic>
        <p:nvPicPr>
          <p:cNvPr id="21507" name="Picture 3" descr="cand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33020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581400" y="0"/>
            <a:ext cx="5562600" cy="6858000"/>
          </a:xfrm>
        </p:spPr>
        <p:txBody>
          <a:bodyPr/>
          <a:lstStyle/>
          <a:p>
            <a:r>
              <a:rPr lang="en-US" sz="5400">
                <a:solidFill>
                  <a:schemeClr val="bg1"/>
                </a:solidFill>
              </a:rPr>
              <a:t>minħabba l-ħniena li sibtu intom mingħandu, ħalli issa huma wkoll isibu l-ħniena.</a:t>
            </a:r>
            <a:endParaRPr lang="en-US" sz="540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22531" name="Picture 3" descr="jesus heal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304800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6858000"/>
          </a:xfrm>
        </p:spPr>
        <p:txBody>
          <a:bodyPr/>
          <a:lstStyle/>
          <a:p>
            <a:r>
              <a:rPr lang="en-GB" sz="5400">
                <a:solidFill>
                  <a:schemeClr val="bg1"/>
                </a:solidFill>
                <a:latin typeface="Trebuchet MS" charset="0"/>
              </a:rPr>
              <a:t>Għax Alla ħalla ’l kulħadd fil-jasar tad-diżubbidjenza, biex jagħmel ħniena ma’ kulħadd.</a:t>
            </a:r>
            <a:endParaRPr lang="en-US">
              <a:latin typeface="Calibri" charset="0"/>
            </a:endParaRPr>
          </a:p>
        </p:txBody>
      </p:sp>
      <p:pic>
        <p:nvPicPr>
          <p:cNvPr id="5" name="Picture 4" descr="god lov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09600"/>
            <a:ext cx="3209925" cy="3571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2457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14313"/>
            <a:ext cx="8229600" cy="158273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4800" b="1">
                <a:solidFill>
                  <a:schemeClr val="bg1"/>
                </a:solidFill>
                <a:latin typeface="Trebuchet MS" charset="0"/>
              </a:rPr>
              <a:t>Il-Kelma tal-Mulej</a:t>
            </a:r>
            <a:br>
              <a:rPr lang="en-GB" sz="4800" b="1">
                <a:solidFill>
                  <a:schemeClr val="bg1"/>
                </a:solidFill>
                <a:latin typeface="Trebuchet MS" charset="0"/>
              </a:rPr>
            </a:br>
            <a:r>
              <a:rPr lang="en-GB" sz="4800" b="1">
                <a:solidFill>
                  <a:srgbClr val="FFFF00"/>
                </a:solidFill>
                <a:latin typeface="Trebuchet MS" charset="0"/>
              </a:rPr>
              <a:t>Inroddu ħajr lil Alla.</a:t>
            </a:r>
            <a:endParaRPr lang="en-GB" sz="4800">
              <a:solidFill>
                <a:srgbClr val="FFFF00"/>
              </a:solidFill>
              <a:latin typeface="Trebuchet MS" charset="0"/>
            </a:endParaRPr>
          </a:p>
        </p:txBody>
      </p:sp>
      <p:pic>
        <p:nvPicPr>
          <p:cNvPr id="6" name="Picture 5" descr="bib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911" y="1984688"/>
            <a:ext cx="3586178" cy="33731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GB" sz="4900" b="1">
                <a:solidFill>
                  <a:srgbClr val="FFFF00"/>
                </a:solidFill>
                <a:latin typeface="Trebuchet MS" charset="0"/>
              </a:rPr>
              <a:t>Hallelujah. Halleluljah.</a:t>
            </a:r>
            <a:br>
              <a:rPr lang="mt-MT" sz="4900" b="1">
                <a:solidFill>
                  <a:schemeClr val="bg1"/>
                </a:solidFill>
                <a:latin typeface="Trebuchet MS" charset="0"/>
              </a:rPr>
            </a:br>
            <a:br>
              <a:rPr lang="en-GB" sz="4800" b="1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4800" b="1">
                <a:solidFill>
                  <a:schemeClr val="bg1"/>
                </a:solidFill>
                <a:latin typeface="Trebuchet MS" panose="020B0703020202090204" pitchFamily="34" charset="0"/>
              </a:rPr>
              <a:t>Ġesù dar il-Galilija kollha jgħallem fis-sinagogi tagħhom,</a:t>
            </a:r>
            <a:br>
              <a:rPr lang="en-US" sz="4800" b="1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4800" b="1">
                <a:solidFill>
                  <a:schemeClr val="bg1"/>
                </a:solidFill>
                <a:latin typeface="Trebuchet MS" panose="020B0703020202090204" pitchFamily="34" charset="0"/>
              </a:rPr>
              <a:t>ixandar l-Evanġelju tas-Saltna</a:t>
            </a:r>
            <a:br>
              <a:rPr lang="en-US" sz="4800" b="1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4800" b="1">
                <a:solidFill>
                  <a:schemeClr val="bg1"/>
                </a:solidFill>
                <a:latin typeface="Trebuchet MS" panose="020B0703020202090204" pitchFamily="34" charset="0"/>
              </a:rPr>
              <a:t>u jfejjaq kull xorta ta’ mard u dgħufija fost il-poplu.</a:t>
            </a:r>
            <a:br>
              <a:rPr lang="en-US" sz="4800" b="1">
                <a:solidFill>
                  <a:schemeClr val="bg1"/>
                </a:solidFill>
                <a:latin typeface="Trebuchet MS" panose="020B0703020202090204" pitchFamily="34" charset="0"/>
              </a:rPr>
            </a:br>
            <a:br>
              <a:rPr lang="en-GB" sz="4800" b="1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GB" sz="4900" b="1">
                <a:solidFill>
                  <a:srgbClr val="FFFF00"/>
                </a:solidFill>
                <a:latin typeface="Trebuchet MS" charset="0"/>
              </a:rPr>
              <a:t>Hallelujah. </a:t>
            </a:r>
            <a:endParaRPr lang="en-US" sz="4000">
              <a:solidFill>
                <a:srgbClr val="FFFF00"/>
              </a:solidFill>
              <a:latin typeface="Calibri" charset="0"/>
            </a:endParaRP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505200" y="274638"/>
            <a:ext cx="5181600" cy="6354762"/>
          </a:xfrm>
        </p:spPr>
        <p:txBody>
          <a:bodyPr/>
          <a:lstStyle/>
          <a:p>
            <a:r>
              <a:rPr lang="en-GB" sz="5400" b="1">
                <a:solidFill>
                  <a:srgbClr val="FFFF00"/>
                </a:solidFill>
                <a:latin typeface="Trebuchet MS" charset="0"/>
              </a:rPr>
              <a:t>L-EVANĠELJU</a:t>
            </a:r>
            <a:br>
              <a:rPr lang="mt-MT" sz="5400" b="1">
                <a:solidFill>
                  <a:schemeClr val="bg1"/>
                </a:solidFill>
                <a:latin typeface="Trebuchet MS" charset="0"/>
              </a:rPr>
            </a:br>
            <a:br>
              <a:rPr lang="en-GB" sz="5400" b="1">
                <a:solidFill>
                  <a:schemeClr val="bg1"/>
                </a:solidFill>
                <a:latin typeface="Trebuchet MS" charset="0"/>
              </a:rPr>
            </a:br>
            <a:r>
              <a:rPr lang="en-GB" sz="5400" b="1">
                <a:solidFill>
                  <a:schemeClr val="bg1"/>
                </a:solidFill>
                <a:latin typeface="Trebuchet MS" charset="0"/>
              </a:rPr>
              <a:t>Qari mill-Evanġelju ta’ San Mattew</a:t>
            </a:r>
            <a:br>
              <a:rPr lang="mt-MT" sz="5400" b="1">
                <a:solidFill>
                  <a:schemeClr val="bg1"/>
                </a:solidFill>
                <a:latin typeface="Trebuchet MS" charset="0"/>
              </a:rPr>
            </a:br>
            <a:br>
              <a:rPr lang="en-GB" sz="5400" b="1">
                <a:solidFill>
                  <a:schemeClr val="bg1"/>
                </a:solidFill>
                <a:latin typeface="Trebuchet MS" charset="0"/>
              </a:rPr>
            </a:br>
            <a:r>
              <a:rPr lang="en-GB" sz="2800" b="1">
                <a:solidFill>
                  <a:srgbClr val="FFFF00"/>
                </a:solidFill>
                <a:latin typeface="Trebuchet MS" charset="0"/>
              </a:rPr>
              <a:t>Mt 15, 21-28</a:t>
            </a:r>
            <a:endParaRPr lang="en-US" sz="2800">
              <a:solidFill>
                <a:srgbClr val="FFFF00"/>
              </a:solidFill>
              <a:latin typeface="Calibri" charset="0"/>
            </a:endParaRPr>
          </a:p>
        </p:txBody>
      </p:sp>
      <p:pic>
        <p:nvPicPr>
          <p:cNvPr id="26627" name="Picture 3" descr="Matthew eva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33528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6858000"/>
          </a:xfrm>
        </p:spPr>
        <p:txBody>
          <a:bodyPr anchor="t"/>
          <a:lstStyle/>
          <a:p>
            <a:pPr algn="r"/>
            <a:r>
              <a:rPr lang="en-GB" sz="5400">
                <a:solidFill>
                  <a:schemeClr val="bg1"/>
                </a:solidFill>
                <a:latin typeface="Trebuchet MS" charset="0"/>
              </a:rPr>
              <a:t>F’</a:t>
            </a:r>
            <a:r>
              <a:rPr lang="mt-MT" sz="5400">
                <a:solidFill>
                  <a:schemeClr val="bg1"/>
                </a:solidFill>
                <a:latin typeface="Trebuchet MS" charset="0"/>
              </a:rPr>
              <a:t>dak iż-żmien</a:t>
            </a:r>
            <a:r>
              <a:rPr lang="en-GB" sz="5400">
                <a:solidFill>
                  <a:schemeClr val="bg1"/>
                </a:solidFill>
                <a:latin typeface="Trebuchet MS" charset="0"/>
              </a:rPr>
              <a:t>: Ġesù telaq lejn Tir u Sidon. U ħarġet waħda mara Kangħanija minn dawk l-inħawi, u qabdet </a:t>
            </a:r>
            <a:br>
              <a:rPr lang="mt-MT" sz="5400">
                <a:solidFill>
                  <a:schemeClr val="bg1"/>
                </a:solidFill>
                <a:latin typeface="Trebuchet MS" charset="0"/>
              </a:rPr>
            </a:br>
            <a:r>
              <a:rPr lang="en-GB" sz="5400">
                <a:solidFill>
                  <a:schemeClr val="bg1"/>
                </a:solidFill>
                <a:latin typeface="Trebuchet MS" charset="0"/>
              </a:rPr>
              <a:t>tgħajjat </a:t>
            </a:r>
            <a:br>
              <a:rPr lang="mt-MT" sz="5400">
                <a:solidFill>
                  <a:schemeClr val="bg1"/>
                </a:solidFill>
                <a:latin typeface="Trebuchet MS" charset="0"/>
              </a:rPr>
            </a:br>
            <a:r>
              <a:rPr lang="en-GB" sz="5400">
                <a:solidFill>
                  <a:schemeClr val="bg1"/>
                </a:solidFill>
                <a:latin typeface="Trebuchet MS" charset="0"/>
              </a:rPr>
              <a:t>u tgħid: </a:t>
            </a:r>
            <a:endParaRPr lang="en-US">
              <a:latin typeface="Calibri" charset="0"/>
            </a:endParaRPr>
          </a:p>
        </p:txBody>
      </p:sp>
      <p:pic>
        <p:nvPicPr>
          <p:cNvPr id="27651" name="Picture 3" descr="girl cry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6019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505200" y="0"/>
            <a:ext cx="5638800" cy="6858000"/>
          </a:xfrm>
        </p:spPr>
        <p:txBody>
          <a:bodyPr/>
          <a:lstStyle/>
          <a:p>
            <a:r>
              <a:rPr lang="en-GB" sz="5400">
                <a:solidFill>
                  <a:schemeClr val="bg1"/>
                </a:solidFill>
                <a:latin typeface="Trebuchet MS" charset="0"/>
              </a:rPr>
              <a:t>“Ħenn għalija, Mulej, Bin David: binti għandha fiha xitan, u magħdura ħafna!”. Iżda hu ma weġibhiex kelma.</a:t>
            </a:r>
            <a:endParaRPr lang="en-US">
              <a:latin typeface="Calibri" charset="0"/>
            </a:endParaRPr>
          </a:p>
        </p:txBody>
      </p:sp>
      <p:pic>
        <p:nvPicPr>
          <p:cNvPr id="28675" name="Picture 3" descr="jesus wom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8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429000" y="274638"/>
            <a:ext cx="5257800" cy="6278562"/>
          </a:xfrm>
        </p:spPr>
        <p:txBody>
          <a:bodyPr/>
          <a:lstStyle/>
          <a:p>
            <a:r>
              <a:rPr lang="en-GB" sz="5400">
                <a:solidFill>
                  <a:schemeClr val="bg1"/>
                </a:solidFill>
                <a:latin typeface="Trebuchet MS" charset="0"/>
              </a:rPr>
              <a:t>Resqu lejh id-dixxipli tiegħu, jitolbuh u jgħidulu: “Eħles minnha, għax ġejja tgħajjat warajna.”</a:t>
            </a:r>
            <a:endParaRPr lang="en-US">
              <a:latin typeface="Calibri" charset="0"/>
            </a:endParaRPr>
          </a:p>
        </p:txBody>
      </p:sp>
      <p:pic>
        <p:nvPicPr>
          <p:cNvPr id="29699" name="Picture 3" descr="jesus disip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30702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657600" y="152400"/>
            <a:ext cx="5257800" cy="6553200"/>
          </a:xfrm>
        </p:spPr>
        <p:txBody>
          <a:bodyPr/>
          <a:lstStyle/>
          <a:p>
            <a:r>
              <a:rPr lang="en-GB" sz="5400">
                <a:solidFill>
                  <a:schemeClr val="bg1"/>
                </a:solidFill>
                <a:latin typeface="Trebuchet MS" charset="0"/>
              </a:rPr>
              <a:t>Imma hu qalilhom: “Ma ġejtx mibgħut ħlief għan-nagħaġ li ntilfu mid-dar ta’ Iżrael.”</a:t>
            </a:r>
            <a:endParaRPr lang="en-US">
              <a:latin typeface="Calibri" charset="0"/>
            </a:endParaRPr>
          </a:p>
        </p:txBody>
      </p:sp>
      <p:pic>
        <p:nvPicPr>
          <p:cNvPr id="30723" name="Picture 3" descr="Jesus tea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35052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124200" y="0"/>
            <a:ext cx="6019800" cy="6858000"/>
          </a:xfrm>
        </p:spPr>
        <p:txBody>
          <a:bodyPr/>
          <a:lstStyle/>
          <a:p>
            <a:r>
              <a:rPr lang="en-GB" sz="5400">
                <a:solidFill>
                  <a:schemeClr val="bg1"/>
                </a:solidFill>
                <a:latin typeface="Trebuchet MS" charset="0"/>
              </a:rPr>
              <a:t>Dan jgħid il-Mulej: </a:t>
            </a:r>
            <a:br>
              <a:rPr lang="en-GB" sz="5400">
                <a:solidFill>
                  <a:schemeClr val="bg1"/>
                </a:solidFill>
                <a:latin typeface="Trebuchet MS" charset="0"/>
              </a:rPr>
            </a:br>
            <a:r>
              <a:rPr lang="en-GB" sz="5400">
                <a:solidFill>
                  <a:schemeClr val="bg1"/>
                </a:solidFill>
                <a:latin typeface="Trebuchet MS" charset="0"/>
              </a:rPr>
              <a:t>Ż</a:t>
            </a:r>
            <a:r>
              <a:rPr lang="mt-MT" sz="5400">
                <a:solidFill>
                  <a:schemeClr val="bg1"/>
                </a:solidFill>
                <a:latin typeface="Trebuchet MS" charset="0"/>
              </a:rPr>
              <a:t>ommu s-sewwa</a:t>
            </a:r>
            <a:r>
              <a:rPr lang="en-GB" sz="5400">
                <a:solidFill>
                  <a:schemeClr val="bg1"/>
                </a:solidFill>
                <a:latin typeface="Trebuchet MS" charset="0"/>
              </a:rPr>
              <a:t> w agħmlu l-ġustizzja, għax is-salvazzjoni tiegħi għoddha waslet, u l-ġustizzja tiegħi dalwaqt tfeġġ. </a:t>
            </a:r>
            <a:endParaRPr lang="en-US">
              <a:latin typeface="Calibri" charset="0"/>
            </a:endParaRPr>
          </a:p>
        </p:txBody>
      </p:sp>
      <p:pic>
        <p:nvPicPr>
          <p:cNvPr id="4" name="Picture 3" descr="24go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"/>
            <a:ext cx="3048000" cy="4561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6858000"/>
          </a:xfrm>
        </p:spPr>
        <p:txBody>
          <a:bodyPr anchor="t"/>
          <a:lstStyle/>
          <a:p>
            <a:pPr algn="l"/>
            <a:r>
              <a:rPr lang="en-GB" sz="5400">
                <a:solidFill>
                  <a:schemeClr val="bg1"/>
                </a:solidFill>
                <a:latin typeface="Trebuchet MS" charset="0"/>
              </a:rPr>
              <a:t>Iżda hi resqet, </a:t>
            </a:r>
            <a:br>
              <a:rPr lang="mt-MT" sz="5400">
                <a:solidFill>
                  <a:schemeClr val="bg1"/>
                </a:solidFill>
                <a:latin typeface="Trebuchet MS" charset="0"/>
              </a:rPr>
            </a:br>
            <a:r>
              <a:rPr lang="en-GB" sz="5400">
                <a:solidFill>
                  <a:schemeClr val="bg1"/>
                </a:solidFill>
                <a:latin typeface="Trebuchet MS" charset="0"/>
              </a:rPr>
              <a:t>nxteħtet </a:t>
            </a:r>
            <a:br>
              <a:rPr lang="mt-MT" sz="5400">
                <a:solidFill>
                  <a:schemeClr val="bg1"/>
                </a:solidFill>
                <a:latin typeface="Trebuchet MS" charset="0"/>
              </a:rPr>
            </a:br>
            <a:r>
              <a:rPr lang="en-GB" sz="5400">
                <a:solidFill>
                  <a:schemeClr val="bg1"/>
                </a:solidFill>
                <a:latin typeface="Trebuchet MS" charset="0"/>
              </a:rPr>
              <a:t>quddiemu u </a:t>
            </a:r>
            <a:br>
              <a:rPr lang="mt-MT" sz="5400">
                <a:solidFill>
                  <a:schemeClr val="bg1"/>
                </a:solidFill>
                <a:latin typeface="Trebuchet MS" charset="0"/>
              </a:rPr>
            </a:br>
            <a:r>
              <a:rPr lang="en-GB" sz="5400">
                <a:solidFill>
                  <a:schemeClr val="bg1"/>
                </a:solidFill>
                <a:latin typeface="Trebuchet MS" charset="0"/>
              </a:rPr>
              <a:t>qaltlu: </a:t>
            </a:r>
            <a:br>
              <a:rPr lang="mt-MT" sz="5400">
                <a:solidFill>
                  <a:schemeClr val="bg1"/>
                </a:solidFill>
                <a:latin typeface="Trebuchet MS" charset="0"/>
              </a:rPr>
            </a:br>
            <a:r>
              <a:rPr lang="en-GB" sz="5400">
                <a:solidFill>
                  <a:schemeClr val="bg1"/>
                </a:solidFill>
                <a:latin typeface="Trebuchet MS" charset="0"/>
              </a:rPr>
              <a:t>“Għinni, Mulej!” Hu weġibha: “Mhux sewwa tieħu l-ħobż tal-ulied u tixħtu lill-ġriewi.” </a:t>
            </a:r>
            <a:endParaRPr lang="en-US">
              <a:latin typeface="Calibri" charset="0"/>
            </a:endParaRPr>
          </a:p>
        </p:txBody>
      </p:sp>
      <p:pic>
        <p:nvPicPr>
          <p:cNvPr id="31747" name="Picture 3" descr="crumbs_tab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3"/>
          <a:stretch>
            <a:fillRect/>
          </a:stretch>
        </p:blipFill>
        <p:spPr bwMode="auto">
          <a:xfrm>
            <a:off x="4800600" y="0"/>
            <a:ext cx="4343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 anchor="t"/>
          <a:lstStyle/>
          <a:p>
            <a:pPr algn="l"/>
            <a:r>
              <a:rPr lang="en-GB" sz="5400">
                <a:latin typeface="Trebuchet MS" charset="0"/>
              </a:rPr>
              <a:t>“Hekk hu, Mulej,” qaltlu; “iżda l-ġriewi wkoll jieklu l-frak li jaqa’ minn fuq il-mejda ta’ </a:t>
            </a:r>
            <a:br>
              <a:rPr lang="mt-MT" sz="5400">
                <a:latin typeface="Trebuchet MS" charset="0"/>
              </a:rPr>
            </a:br>
            <a:r>
              <a:rPr lang="en-GB" sz="5400">
                <a:latin typeface="Trebuchet MS" charset="0"/>
              </a:rPr>
              <a:t>sidienhom!”</a:t>
            </a:r>
            <a:endParaRPr lang="en-US">
              <a:latin typeface="Calibri" charset="0"/>
            </a:endParaRPr>
          </a:p>
        </p:txBody>
      </p:sp>
      <p:pic>
        <p:nvPicPr>
          <p:cNvPr id="4" name="Picture 3" descr="jesus marth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5" y="3209925"/>
            <a:ext cx="4714875" cy="3648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6705600"/>
          </a:xfrm>
        </p:spPr>
        <p:txBody>
          <a:bodyPr anchor="t"/>
          <a:lstStyle/>
          <a:p>
            <a:pPr algn="l"/>
            <a:r>
              <a:rPr lang="en-GB" sz="5400">
                <a:latin typeface="Trebuchet MS" charset="0"/>
              </a:rPr>
              <a:t>Imbagħad wieġeb Ġesù u qalilha: “Mara, il-fidi tiegħek kbira! Ħa jsirlek kif tixtieq.” </a:t>
            </a:r>
            <a:br>
              <a:rPr lang="mt-MT" sz="5400">
                <a:latin typeface="Trebuchet MS" charset="0"/>
              </a:rPr>
            </a:br>
            <a:r>
              <a:rPr lang="en-GB" sz="5400">
                <a:latin typeface="Trebuchet MS" charset="0"/>
              </a:rPr>
              <a:t>U minn dak </a:t>
            </a:r>
            <a:br>
              <a:rPr lang="mt-MT" sz="5400">
                <a:latin typeface="Trebuchet MS" charset="0"/>
              </a:rPr>
            </a:br>
            <a:r>
              <a:rPr lang="en-GB" sz="5400">
                <a:latin typeface="Trebuchet MS" charset="0"/>
              </a:rPr>
              <a:t>il-ħin stess </a:t>
            </a:r>
            <a:br>
              <a:rPr lang="mt-MT" sz="5400">
                <a:latin typeface="Trebuchet MS" charset="0"/>
              </a:rPr>
            </a:br>
            <a:r>
              <a:rPr lang="en-GB" sz="5400">
                <a:latin typeface="Trebuchet MS" charset="0"/>
              </a:rPr>
              <a:t>bintha </a:t>
            </a:r>
            <a:br>
              <a:rPr lang="mt-MT" sz="5400">
                <a:latin typeface="Trebuchet MS" charset="0"/>
              </a:rPr>
            </a:br>
            <a:r>
              <a:rPr lang="en-GB" sz="5400">
                <a:latin typeface="Trebuchet MS" charset="0"/>
              </a:rPr>
              <a:t>fieqet.”</a:t>
            </a:r>
            <a:endParaRPr lang="en-US">
              <a:latin typeface="Calibri" charset="0"/>
            </a:endParaRPr>
          </a:p>
        </p:txBody>
      </p:sp>
      <p:pic>
        <p:nvPicPr>
          <p:cNvPr id="4" name="Picture 3" descr="jesus marth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5" y="3209925"/>
            <a:ext cx="4714875" cy="3648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3481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4329113" cy="63690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4800" b="1">
                <a:solidFill>
                  <a:schemeClr val="bg1"/>
                </a:solidFill>
                <a:latin typeface="Trebuchet MS" charset="0"/>
              </a:rPr>
              <a:t>Il-Kelma</a:t>
            </a:r>
            <a:br>
              <a:rPr lang="en-GB" sz="4800" b="1">
                <a:solidFill>
                  <a:schemeClr val="bg1"/>
                </a:solidFill>
                <a:latin typeface="Trebuchet MS" charset="0"/>
              </a:rPr>
            </a:br>
            <a:r>
              <a:rPr lang="en-GB" sz="4800" b="1">
                <a:solidFill>
                  <a:schemeClr val="bg1"/>
                </a:solidFill>
                <a:latin typeface="Trebuchet MS" charset="0"/>
              </a:rPr>
              <a:t>tal-Mulej</a:t>
            </a:r>
            <a:br>
              <a:rPr lang="en-GB" sz="4800" b="1">
                <a:solidFill>
                  <a:schemeClr val="bg1"/>
                </a:solidFill>
                <a:latin typeface="Trebuchet MS" charset="0"/>
              </a:rPr>
            </a:br>
            <a:br>
              <a:rPr lang="en-GB" sz="4800" b="1">
                <a:solidFill>
                  <a:schemeClr val="bg1"/>
                </a:solidFill>
                <a:latin typeface="Trebuchet MS" charset="0"/>
              </a:rPr>
            </a:br>
            <a:r>
              <a:rPr lang="en-GB" sz="4800" b="1">
                <a:solidFill>
                  <a:srgbClr val="FFFF00"/>
                </a:solidFill>
                <a:latin typeface="Trebuchet MS" charset="0"/>
              </a:rPr>
              <a:t>It-Tifħir Lilek Kristu</a:t>
            </a:r>
            <a:endParaRPr lang="en-GB" sz="4800">
              <a:solidFill>
                <a:srgbClr val="FFFF00"/>
              </a:solidFill>
              <a:latin typeface="Trebuchet MS" charset="0"/>
            </a:endParaRPr>
          </a:p>
        </p:txBody>
      </p:sp>
      <p:pic>
        <p:nvPicPr>
          <p:cNvPr id="34821" name="Picture 3" descr="after-era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000125"/>
            <a:ext cx="3929062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4572000"/>
            <a:ext cx="9144000" cy="2286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5400" b="1">
                <a:solidFill>
                  <a:schemeClr val="bg1"/>
                </a:solidFill>
                <a:latin typeface="Trebuchet MS" charset="0"/>
              </a:rPr>
              <a:t>IS-SALVAZZJONI HI GĦAL KULL MIN JEMMEN</a:t>
            </a:r>
            <a:br>
              <a:rPr lang="mt-MT" sz="5400" b="1">
                <a:solidFill>
                  <a:schemeClr val="bg1"/>
                </a:solidFill>
                <a:latin typeface="Trebuchet MS" charset="0"/>
              </a:rPr>
            </a:br>
            <a:r>
              <a:rPr lang="mt-MT" sz="3200" b="1">
                <a:solidFill>
                  <a:srgbClr val="BFBFBF"/>
                </a:solidFill>
                <a:latin typeface="Trebuchet MS" charset="0"/>
              </a:rPr>
              <a:t>20 Ħadd matul is-sena A</a:t>
            </a:r>
            <a:endParaRPr lang="en-US" sz="3200">
              <a:solidFill>
                <a:srgbClr val="BFBFBF"/>
              </a:solidFill>
              <a:latin typeface="Trebuchet MS" charset="0"/>
            </a:endParaRPr>
          </a:p>
        </p:txBody>
      </p:sp>
      <p:grpSp>
        <p:nvGrpSpPr>
          <p:cNvPr id="35845" name="Group 4"/>
          <p:cNvGrpSpPr>
            <a:grpSpLocks/>
          </p:cNvGrpSpPr>
          <p:nvPr/>
        </p:nvGrpSpPr>
        <p:grpSpPr bwMode="auto">
          <a:xfrm>
            <a:off x="0" y="0"/>
            <a:ext cx="9144000" cy="4618038"/>
            <a:chOff x="0" y="0"/>
            <a:chExt cx="9144000" cy="4618182"/>
          </a:xfrm>
        </p:grpSpPr>
        <p:pic>
          <p:nvPicPr>
            <p:cNvPr id="35846" name="Picture 5" descr="worship3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4618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7" name="TextBox 6"/>
            <p:cNvSpPr txBox="1">
              <a:spLocks noChangeArrowheads="1"/>
            </p:cNvSpPr>
            <p:nvPr/>
          </p:nvSpPr>
          <p:spPr bwMode="auto">
            <a:xfrm rot="5400000">
              <a:off x="7983424" y="935877"/>
              <a:ext cx="14712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mt-MT">
                  <a:solidFill>
                    <a:schemeClr val="bg1"/>
                  </a:solidFill>
                </a:rPr>
                <a:t>www.ofm.mt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352800" y="0"/>
            <a:ext cx="5791200" cy="6858000"/>
          </a:xfrm>
        </p:spPr>
        <p:txBody>
          <a:bodyPr/>
          <a:lstStyle/>
          <a:p>
            <a:r>
              <a:rPr lang="en-GB" sz="5400">
                <a:solidFill>
                  <a:schemeClr val="bg1"/>
                </a:solidFill>
                <a:latin typeface="Trebuchet MS" charset="0"/>
              </a:rPr>
              <a:t>Ulied il-frustier li ntrabtu mal-Mulej biex jaqduh, u biex iħobbu isem il-Mulej u jkunu qaddejja tiegħu, kull min iħares is-Sibt </a:t>
            </a:r>
            <a:endParaRPr lang="en-US">
              <a:latin typeface="Calibri" charset="0"/>
            </a:endParaRPr>
          </a:p>
        </p:txBody>
      </p:sp>
      <p:pic>
        <p:nvPicPr>
          <p:cNvPr id="4" name="Picture 3" descr="47jesus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45541"/>
            <a:ext cx="2971800" cy="3540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udy s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0" y="1752600"/>
            <a:ext cx="9144000" cy="5105400"/>
          </a:xfrm>
        </p:spPr>
        <p:txBody>
          <a:bodyPr/>
          <a:lstStyle/>
          <a:p>
            <a:r>
              <a:rPr lang="en-GB" sz="5400">
                <a:solidFill>
                  <a:schemeClr val="bg1"/>
                </a:solidFill>
                <a:latin typeface="Trebuchet MS" charset="0"/>
              </a:rPr>
              <a:t>u ma jiksrux u jżomm sħiħ fil-patt tiegħi, lil dawn inwassalhom sal-muntanja mqaddsa tiegħi, u nferraħhom fid-dar tat-talb tiegħi;</a:t>
            </a:r>
            <a:endParaRPr lang="en-US">
              <a:latin typeface="Calibri" charset="0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6629400" cy="6858000"/>
          </a:xfrm>
        </p:spPr>
        <p:txBody>
          <a:bodyPr/>
          <a:lstStyle/>
          <a:p>
            <a:r>
              <a:rPr lang="en-GB" sz="5400">
                <a:solidFill>
                  <a:schemeClr val="bg1"/>
                </a:solidFill>
                <a:latin typeface="Trebuchet MS" charset="0"/>
              </a:rPr>
              <a:t> il-vittmi maħruqa u s-sagrifiċċji tagħhom ikunu jogħġbuni telgħin minn fuq l-artal tiegħi, għax dari “dar it-talb” tissejjaħ għall-popli kollha. </a:t>
            </a:r>
            <a:endParaRPr lang="en-US">
              <a:latin typeface="Calibri" charset="0"/>
            </a:endParaRPr>
          </a:p>
        </p:txBody>
      </p:sp>
      <p:pic>
        <p:nvPicPr>
          <p:cNvPr id="7171" name="Picture 3" descr="praying in church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0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14313"/>
            <a:ext cx="8229600" cy="158273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4800" b="1">
                <a:solidFill>
                  <a:schemeClr val="bg1"/>
                </a:solidFill>
                <a:latin typeface="Trebuchet MS" charset="0"/>
              </a:rPr>
              <a:t>Il-Kelma tal-Mulej</a:t>
            </a:r>
            <a:br>
              <a:rPr lang="en-GB" sz="4800" b="1">
                <a:solidFill>
                  <a:schemeClr val="bg1"/>
                </a:solidFill>
                <a:latin typeface="Trebuchet MS" charset="0"/>
              </a:rPr>
            </a:br>
            <a:r>
              <a:rPr lang="en-GB" sz="4800" b="1">
                <a:solidFill>
                  <a:srgbClr val="FFFF00"/>
                </a:solidFill>
                <a:latin typeface="Trebuchet MS" charset="0"/>
              </a:rPr>
              <a:t>Inroddu ħajr lil Alla.</a:t>
            </a:r>
            <a:endParaRPr lang="en-GB" sz="4800">
              <a:solidFill>
                <a:srgbClr val="FFFF00"/>
              </a:solidFill>
              <a:latin typeface="Trebuchet MS" charset="0"/>
            </a:endParaRPr>
          </a:p>
        </p:txBody>
      </p:sp>
      <p:pic>
        <p:nvPicPr>
          <p:cNvPr id="6" name="Picture 5" descr="bib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911" y="1984688"/>
            <a:ext cx="3586178" cy="33731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girl-prayin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0"/>
            <a:ext cx="7542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562600" cy="5943600"/>
          </a:xfrm>
        </p:spPr>
        <p:txBody>
          <a:bodyPr/>
          <a:lstStyle/>
          <a:p>
            <a:r>
              <a:rPr lang="en-GB" sz="5400" b="1">
                <a:solidFill>
                  <a:schemeClr val="bg1"/>
                </a:solidFill>
                <a:latin typeface="Trebuchet MS" charset="0"/>
              </a:rPr>
              <a:t>SALM RESPONSORJALI</a:t>
            </a:r>
            <a:br>
              <a:rPr lang="en-GB" sz="5400" b="1">
                <a:solidFill>
                  <a:schemeClr val="bg1"/>
                </a:solidFill>
                <a:latin typeface="Trebuchet MS" charset="0"/>
              </a:rPr>
            </a:br>
            <a:r>
              <a:rPr lang="en-GB" sz="5400" b="1">
                <a:solidFill>
                  <a:srgbClr val="FFFF00"/>
                </a:solidFill>
                <a:latin typeface="Trebuchet MS" charset="0"/>
              </a:rPr>
              <a:t>Salm 66</a:t>
            </a:r>
            <a:br>
              <a:rPr lang="mt-MT" sz="5400" b="1">
                <a:solidFill>
                  <a:schemeClr val="bg1"/>
                </a:solidFill>
                <a:latin typeface="Trebuchet MS" charset="0"/>
              </a:rPr>
            </a:br>
            <a:br>
              <a:rPr lang="en-GB" sz="5400" b="1">
                <a:solidFill>
                  <a:schemeClr val="bg1"/>
                </a:solidFill>
                <a:latin typeface="Trebuchet MS" charset="0"/>
              </a:rPr>
            </a:br>
            <a:r>
              <a:rPr lang="en-GB" sz="5400" b="1">
                <a:solidFill>
                  <a:schemeClr val="bg1"/>
                </a:solidFill>
                <a:latin typeface="Trebuchet MS" charset="0"/>
              </a:rPr>
              <a:t>Ifaħħruk </a:t>
            </a:r>
            <a:br>
              <a:rPr lang="mt-MT" sz="5400" b="1">
                <a:solidFill>
                  <a:schemeClr val="bg1"/>
                </a:solidFill>
                <a:latin typeface="Trebuchet MS" charset="0"/>
              </a:rPr>
            </a:br>
            <a:r>
              <a:rPr lang="en-GB" sz="5400" b="1">
                <a:solidFill>
                  <a:schemeClr val="bg1"/>
                </a:solidFill>
                <a:latin typeface="Trebuchet MS" charset="0"/>
              </a:rPr>
              <a:t>il-popli kollha, </a:t>
            </a:r>
            <a:br>
              <a:rPr lang="mt-MT" sz="5400" b="1">
                <a:solidFill>
                  <a:schemeClr val="bg1"/>
                </a:solidFill>
                <a:latin typeface="Trebuchet MS" charset="0"/>
              </a:rPr>
            </a:br>
            <a:r>
              <a:rPr lang="en-GB" sz="5400" b="1">
                <a:solidFill>
                  <a:schemeClr val="bg1"/>
                </a:solidFill>
                <a:latin typeface="Trebuchet MS" charset="0"/>
              </a:rPr>
              <a:t>o Alla.</a:t>
            </a:r>
            <a:endParaRPr lang="en-US">
              <a:latin typeface="Calibri" charset="0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z="5400" b="1">
                <a:solidFill>
                  <a:schemeClr val="bg1"/>
                </a:solidFill>
                <a:latin typeface="Trebuchet MS" panose="020B0703020202090204" pitchFamily="34" charset="0"/>
              </a:rPr>
              <a:t>Iħenn għalina Alla, </a:t>
            </a:r>
            <a:br>
              <a:rPr lang="en-US" sz="5400" b="1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5400" b="1">
                <a:solidFill>
                  <a:schemeClr val="bg1"/>
                </a:solidFill>
                <a:latin typeface="Trebuchet MS" panose="020B0703020202090204" pitchFamily="34" charset="0"/>
              </a:rPr>
              <a:t>u jberikna;</a:t>
            </a:r>
            <a:br>
              <a:rPr lang="en-US" sz="5400" b="1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5400" b="1">
                <a:solidFill>
                  <a:schemeClr val="bg1"/>
                </a:solidFill>
                <a:latin typeface="Trebuchet MS" panose="020B0703020202090204" pitchFamily="34" charset="0"/>
              </a:rPr>
              <a:t>idawwar għal fuqna </a:t>
            </a:r>
            <a:br>
              <a:rPr lang="en-US" sz="5400" b="1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5400" b="1">
                <a:solidFill>
                  <a:schemeClr val="bg1"/>
                </a:solidFill>
                <a:latin typeface="Trebuchet MS" panose="020B0703020202090204" pitchFamily="34" charset="0"/>
              </a:rPr>
              <a:t>d-dija ta’ wiċċu!</a:t>
            </a:r>
            <a:br>
              <a:rPr lang="en-US" sz="5400" b="1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5400" b="1">
                <a:solidFill>
                  <a:schemeClr val="bg1"/>
                </a:solidFill>
                <a:latin typeface="Trebuchet MS" panose="020B0703020202090204" pitchFamily="34" charset="0"/>
              </a:rPr>
              <a:t>Biex jingħarfu fuq </a:t>
            </a:r>
            <a:br>
              <a:rPr lang="en-US" sz="5400" b="1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5400" b="1">
                <a:solidFill>
                  <a:schemeClr val="bg1"/>
                </a:solidFill>
                <a:latin typeface="Trebuchet MS" panose="020B0703020202090204" pitchFamily="34" charset="0"/>
              </a:rPr>
              <a:t>l-art triqatek,</a:t>
            </a:r>
            <a:br>
              <a:rPr lang="en-US" sz="5400" b="1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5400" b="1">
                <a:solidFill>
                  <a:schemeClr val="bg1"/>
                </a:solidFill>
                <a:latin typeface="Trebuchet MS" panose="020B0703020202090204" pitchFamily="34" charset="0"/>
              </a:rPr>
              <a:t>fost il-ġnus kollha </a:t>
            </a:r>
            <a:br>
              <a:rPr lang="en-US" sz="5400" b="1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5400" b="1">
                <a:solidFill>
                  <a:schemeClr val="bg1"/>
                </a:solidFill>
                <a:latin typeface="Trebuchet MS" panose="020B0703020202090204" pitchFamily="34" charset="0"/>
              </a:rPr>
              <a:t>s-salvazzjoni tiegħek.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669</Words>
  <Application>Microsoft Macintosh PowerPoint</Application>
  <PresentationFormat>On-screen Show (4:3)</PresentationFormat>
  <Paragraphs>36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Trebuchet MS</vt:lpstr>
      <vt:lpstr>Office Theme</vt:lpstr>
      <vt:lpstr>IS-SALVAZZJONI HI GĦAL KULL MIN JEMMEN 20 Ħadd matul is-sena A</vt:lpstr>
      <vt:lpstr>L-1 QARI  Qari mill-Ktieb tal-Profeta Isaija  Is 56, 1.6-7</vt:lpstr>
      <vt:lpstr>Dan jgħid il-Mulej:  Żommu s-sewwa w agħmlu l-ġustizzja, għax is-salvazzjoni tiegħi għoddha waslet, u l-ġustizzja tiegħi dalwaqt tfeġġ. </vt:lpstr>
      <vt:lpstr>Ulied il-frustier li ntrabtu mal-Mulej biex jaqduh, u biex iħobbu isem il-Mulej u jkunu qaddejja tiegħu, kull min iħares is-Sibt </vt:lpstr>
      <vt:lpstr>u ma jiksrux u jżomm sħiħ fil-patt tiegħi, lil dawn inwassalhom sal-muntanja mqaddsa tiegħi, u nferraħhom fid-dar tat-talb tiegħi;</vt:lpstr>
      <vt:lpstr> il-vittmi maħruqa u s-sagrifiċċji tagħhom ikunu jogħġbuni telgħin minn fuq l-artal tiegħi, għax dari “dar it-talb” tissejjaħ għall-popli kollha. </vt:lpstr>
      <vt:lpstr>PowerPoint Presentation</vt:lpstr>
      <vt:lpstr>SALM RESPONSORJALI Salm 66  Ifaħħruk  il-popli kollha,  o Alla.</vt:lpstr>
      <vt:lpstr>Iħenn għalina Alla,  u jberikna; idawwar għal fuqna  d-dija ta’ wiċċu! Biex jingħarfu fuq  l-art triqatek, fost il-ġnus kollha  s-salvazzjoni tiegħek.</vt:lpstr>
      <vt:lpstr>PowerPoint Presentation</vt:lpstr>
      <vt:lpstr>Jithennew il-ġnus  u jgħannu bil-ferħ, għax trieġi l-popli  bis-sewwa, u l-ġnus fuq l-art  inti tmexxihom.</vt:lpstr>
      <vt:lpstr>PowerPoint Presentation</vt:lpstr>
      <vt:lpstr>Ifaħħruk il-popli, o Alla, ifaħħruk il-popli kollha. Iberikna Alla,  u tibża’ minnu l-art kollha minn tarf għall-ieħor!</vt:lpstr>
      <vt:lpstr>PowerPoint Presentation</vt:lpstr>
      <vt:lpstr>IT-2 QARI  Qari mill-Ittra ta’ San Pawl Appostlu lir-Rumani  Rum 11, 13-15, 29-32</vt:lpstr>
      <vt:lpstr>Ħuti: Ngħid lilkom il-pagani. Sakemm jiena appostlu tal-pagani, nibqa’ nagħmel ġieh lill-ministeru tiegħi,</vt:lpstr>
      <vt:lpstr>Bit-tama li nqajjem l-għira ta’ ġensi u hekk insalva lil xi wħud minnhom. </vt:lpstr>
      <vt:lpstr>Għax jekk it-tkeċċija tagħhom ġiebet il-ħbiberija tad-dinja ma’ Alla, l-ilqugħ tagħhom mill-ġdid xi jkun ifisser, jekk mhux ħajja mill-imwiet?</vt:lpstr>
      <vt:lpstr>Alla ma  jreġġax  lura  d-doni u  s-sejħa  tiegħu.  Bħalma fl-imgħoddi intom ma kontux tobdu lil Alla, </vt:lpstr>
      <vt:lpstr>imma issa sibtu l-ħniena tiegħu minħabba d-diżubbidjenza tagħhom; hekk huma wkoll m’humiex jobduh </vt:lpstr>
      <vt:lpstr>minħabba l-ħniena li sibtu intom mingħandu, ħalli issa huma wkoll isibu l-ħniena.</vt:lpstr>
      <vt:lpstr>Għax Alla ħalla ’l kulħadd fil-jasar tad-diżubbidjenza, biex jagħmel ħniena ma’ kulħadd.</vt:lpstr>
      <vt:lpstr>PowerPoint Presentation</vt:lpstr>
      <vt:lpstr>Hallelujah. Halleluljah.  Ġesù dar il-Galilija kollha jgħallem fis-sinagogi tagħhom, ixandar l-Evanġelju tas-Saltna u jfejjaq kull xorta ta’ mard u dgħufija fost il-poplu.  Hallelujah. </vt:lpstr>
      <vt:lpstr>L-EVANĠELJU  Qari mill-Evanġelju ta’ San Mattew  Mt 15, 21-28</vt:lpstr>
      <vt:lpstr>F’dak iż-żmien: Ġesù telaq lejn Tir u Sidon. U ħarġet waħda mara Kangħanija minn dawk l-inħawi, u qabdet  tgħajjat  u tgħid: </vt:lpstr>
      <vt:lpstr>“Ħenn għalija, Mulej, Bin David: binti għandha fiha xitan, u magħdura ħafna!”. Iżda hu ma weġibhiex kelma.</vt:lpstr>
      <vt:lpstr>Resqu lejh id-dixxipli tiegħu, jitolbuh u jgħidulu: “Eħles minnha, għax ġejja tgħajjat warajna.”</vt:lpstr>
      <vt:lpstr>Imma hu qalilhom: “Ma ġejtx mibgħut ħlief għan-nagħaġ li ntilfu mid-dar ta’ Iżrael.”</vt:lpstr>
      <vt:lpstr>Iżda hi resqet,  nxteħtet  quddiemu u  qaltlu:  “Għinni, Mulej!” Hu weġibha: “Mhux sewwa tieħu l-ħobż tal-ulied u tixħtu lill-ġriewi.” </vt:lpstr>
      <vt:lpstr>“Hekk hu, Mulej,” qaltlu; “iżda l-ġriewi wkoll jieklu l-frak li jaqa’ minn fuq il-mejda ta’  sidienhom!”</vt:lpstr>
      <vt:lpstr>Imbagħad wieġeb Ġesù u qalilha: “Mara, il-fidi tiegħek kbira! Ħa jsirlek kif tixtieq.”  U minn dak  il-ħin stess  bintha  fieqet.”</vt:lpstr>
      <vt:lpstr>PowerPoint Presentation</vt:lpstr>
      <vt:lpstr>PowerPoint Presentation</vt:lpstr>
    </vt:vector>
  </TitlesOfParts>
  <Company>ofm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IS-SALVAZZJONI HI GĦAL KULL MIN JEMMEN</dc:title>
  <dc:creator>Joseph Magro</dc:creator>
  <cp:lastModifiedBy>Joseph Magro</cp:lastModifiedBy>
  <cp:revision>13</cp:revision>
  <dcterms:created xsi:type="dcterms:W3CDTF">2008-08-13T15:57:35Z</dcterms:created>
  <dcterms:modified xsi:type="dcterms:W3CDTF">2020-08-12T07:33:17Z</dcterms:modified>
</cp:coreProperties>
</file>