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36" autoAdjust="0"/>
    <p:restoredTop sz="94830" autoAdjust="0"/>
  </p:normalViewPr>
  <p:slideViewPr>
    <p:cSldViewPr>
      <p:cViewPr varScale="1">
        <p:scale>
          <a:sx n="89" d="100"/>
          <a:sy n="89" d="100"/>
        </p:scale>
        <p:origin x="160" y="10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246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C8D26F-1A2D-1B43-8EE3-955C7A4A1E2B}" type="datetimeFigureOut">
              <a:rPr lang="en-US"/>
              <a:pPr/>
              <a:t>9/15/20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F0581-1CB3-E44F-A2EB-3AE89F22AB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92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AAFD30-5360-FA4A-B57F-136936438647}" type="datetimeFigureOut">
              <a:rPr lang="en-US"/>
              <a:pPr/>
              <a:t>9/15/20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CB99A-4ECC-4942-82D5-206810115F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64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F5135F-1122-5D4B-A8CC-38F0B51FFE47}" type="datetimeFigureOut">
              <a:rPr lang="en-US"/>
              <a:pPr/>
              <a:t>9/15/20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5287B-1247-0C48-ACB2-5D2DDC7DD6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24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641C8F-9747-1645-92F1-6221E1C40614}" type="datetimeFigureOut">
              <a:rPr lang="en-US"/>
              <a:pPr/>
              <a:t>9/15/20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78C13-CED2-0241-80E2-F51163FCD5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06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E56A4E-622E-C848-8EB9-B704D08403CB}" type="datetimeFigureOut">
              <a:rPr lang="en-US"/>
              <a:pPr/>
              <a:t>9/15/20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D4758-F30E-0A43-BD2A-E02C345899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12FD41-D07A-164F-8ED7-DEF810B967EF}" type="datetimeFigureOut">
              <a:rPr lang="en-US"/>
              <a:pPr/>
              <a:t>9/15/20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D1D2D-31C1-EE46-B64D-8D6A2967C8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3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CD8A2A-3844-1A4C-92C8-B478029B823E}" type="datetimeFigureOut">
              <a:rPr lang="en-US"/>
              <a:pPr/>
              <a:t>9/15/20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F3943-6BD7-E64A-B7A2-1F6AB7723C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1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914906-7CC3-C64E-826C-E71C0FF1FB3F}" type="datetimeFigureOut">
              <a:rPr lang="en-US"/>
              <a:pPr/>
              <a:t>9/15/20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00943-C58A-1E47-9E8C-66BC2FAAAF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58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D7C6B4-FCD1-404E-8F21-DB6A54A94001}" type="datetimeFigureOut">
              <a:rPr lang="en-US"/>
              <a:pPr/>
              <a:t>9/15/20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61853-659D-544F-A318-D3F0FE4058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78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A029C2-552F-E149-8838-1478296EF3D4}" type="datetimeFigureOut">
              <a:rPr lang="en-US"/>
              <a:pPr/>
              <a:t>9/15/20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244A2-8A60-A448-9E23-677BF917C3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51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439ED8-56EF-284B-B0C4-BAFC964A4BB6}" type="datetimeFigureOut">
              <a:rPr lang="en-US"/>
              <a:pPr/>
              <a:t>9/15/20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DE29C-D15A-DF45-9DB9-7DBB451304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16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1A9DFAD8-1441-F642-AD94-9FDC24D4F6BF}" type="datetimeFigureOut">
              <a:rPr lang="en-US"/>
              <a:pPr/>
              <a:t>9/15/20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A089023-2471-0C48-8184-13BEF9527D7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5"/>
          <p:cNvGrpSpPr>
            <a:grpSpLocks/>
          </p:cNvGrpSpPr>
          <p:nvPr/>
        </p:nvGrpSpPr>
        <p:grpSpPr bwMode="auto">
          <a:xfrm>
            <a:off x="4800600" y="762000"/>
            <a:ext cx="3962400" cy="4781550"/>
            <a:chOff x="4800600" y="762000"/>
            <a:chExt cx="3962400" cy="4781400"/>
          </a:xfrm>
        </p:grpSpPr>
        <p:pic>
          <p:nvPicPr>
            <p:cNvPr id="2052" name="Picture 3" descr="Jesus_Lamb3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762000"/>
              <a:ext cx="3962400" cy="47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" name="TextBox 4"/>
            <p:cNvSpPr txBox="1">
              <a:spLocks noChangeArrowheads="1"/>
            </p:cNvSpPr>
            <p:nvPr/>
          </p:nvSpPr>
          <p:spPr bwMode="auto">
            <a:xfrm>
              <a:off x="6781800" y="5029200"/>
              <a:ext cx="17838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mt-MT"/>
                <a:t>www.ofm.org.mt</a:t>
              </a: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219200"/>
            <a:ext cx="5257800" cy="5105400"/>
          </a:xfrm>
        </p:spPr>
        <p:txBody>
          <a:bodyPr>
            <a:noAutofit/>
          </a:bodyPr>
          <a:lstStyle/>
          <a:p>
            <a:r>
              <a:rPr lang="en-GB" sz="5400" b="1">
                <a:solidFill>
                  <a:srgbClr val="C00000"/>
                </a:solidFill>
                <a:latin typeface="Trebuchet MS" charset="0"/>
              </a:rPr>
              <a:t>IT-TJIEBA </a:t>
            </a:r>
            <a:br>
              <a:rPr lang="mt-MT" sz="5400" b="1">
                <a:solidFill>
                  <a:srgbClr val="C00000"/>
                </a:solidFill>
                <a:latin typeface="Trebuchet MS" charset="0"/>
              </a:rPr>
            </a:br>
            <a:r>
              <a:rPr lang="en-GB" sz="5400" b="1">
                <a:solidFill>
                  <a:srgbClr val="C00000"/>
                </a:solidFill>
                <a:latin typeface="Trebuchet MS" charset="0"/>
              </a:rPr>
              <a:t>U </a:t>
            </a:r>
            <a:br>
              <a:rPr lang="mt-MT" sz="5400" b="1">
                <a:solidFill>
                  <a:srgbClr val="C00000"/>
                </a:solidFill>
                <a:latin typeface="Trebuchet MS" charset="0"/>
              </a:rPr>
            </a:br>
            <a:r>
              <a:rPr lang="en-GB" sz="5400" b="1">
                <a:solidFill>
                  <a:srgbClr val="C00000"/>
                </a:solidFill>
                <a:latin typeface="Trebuchet MS" charset="0"/>
              </a:rPr>
              <a:t>L-ĠENEROŻITA’ </a:t>
            </a:r>
            <a:br>
              <a:rPr lang="mt-MT" sz="5400" b="1">
                <a:solidFill>
                  <a:srgbClr val="C00000"/>
                </a:solidFill>
                <a:latin typeface="Trebuchet MS" charset="0"/>
              </a:rPr>
            </a:br>
            <a:r>
              <a:rPr lang="en-GB" sz="5400" b="1">
                <a:solidFill>
                  <a:srgbClr val="C00000"/>
                </a:solidFill>
                <a:latin typeface="Trebuchet MS" charset="0"/>
              </a:rPr>
              <a:t>TA’ ALLA</a:t>
            </a:r>
            <a:br>
              <a:rPr lang="mt-MT" sz="5400" b="1">
                <a:solidFill>
                  <a:srgbClr val="C00000"/>
                </a:solidFill>
                <a:latin typeface="Trebuchet MS" charset="0"/>
              </a:rPr>
            </a:br>
            <a:br>
              <a:rPr lang="mt-MT" sz="5400" b="1">
                <a:solidFill>
                  <a:srgbClr val="C00000"/>
                </a:solidFill>
                <a:latin typeface="Trebuchet MS" charset="0"/>
              </a:rPr>
            </a:br>
            <a:r>
              <a:rPr lang="mt-MT" sz="3200" b="1">
                <a:solidFill>
                  <a:srgbClr val="7F7F7F"/>
                </a:solidFill>
                <a:latin typeface="Trebuchet MS" charset="0"/>
              </a:rPr>
              <a:t>25 Ħadd matul is-Sena A</a:t>
            </a:r>
            <a:endParaRPr lang="en-US" sz="5400">
              <a:solidFill>
                <a:srgbClr val="7F7F7F"/>
              </a:solidFill>
              <a:latin typeface="Trebuchet MS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29400"/>
          </a:xfrm>
        </p:spPr>
        <p:txBody>
          <a:bodyPr/>
          <a:lstStyle/>
          <a:p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Kuljum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irrid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inbierkek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, </a:t>
            </a:r>
            <a:br>
              <a:rPr lang="en-GB" sz="5400" dirty="0">
                <a:solidFill>
                  <a:schemeClr val="bg1"/>
                </a:solidFill>
                <a:latin typeface="Trebuchet MS" charset="0"/>
              </a:rPr>
            </a:b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u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nfaħħar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ismek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għal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br>
              <a:rPr lang="mt-MT" sz="5400" dirty="0">
                <a:solidFill>
                  <a:schemeClr val="bg1"/>
                </a:solidFill>
                <a:latin typeface="Trebuchet MS" charset="0"/>
              </a:rPr>
            </a:b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dejjem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ta’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dejjem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.</a:t>
            </a:r>
            <a:br>
              <a:rPr lang="en-GB" sz="5400" dirty="0">
                <a:solidFill>
                  <a:schemeClr val="bg1"/>
                </a:solidFill>
                <a:latin typeface="Trebuchet MS" charset="0"/>
              </a:rPr>
            </a:b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Kbir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il-Mulej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, </a:t>
            </a:r>
            <a:br>
              <a:rPr lang="en-GB" sz="5400" dirty="0">
                <a:solidFill>
                  <a:schemeClr val="bg1"/>
                </a:solidFill>
                <a:latin typeface="Trebuchet MS" charset="0"/>
              </a:rPr>
            </a:b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ta’ min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ifaħħru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bil-bosta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,</a:t>
            </a:r>
            <a:br>
              <a:rPr lang="en-GB" sz="5400" dirty="0">
                <a:solidFill>
                  <a:schemeClr val="bg1"/>
                </a:solidFill>
                <a:latin typeface="Trebuchet MS" charset="0"/>
              </a:rPr>
            </a:b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bla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tarf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il-kobor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tiegħu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. 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1229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33800" y="0"/>
            <a:ext cx="5410200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mt-MT" sz="5400" b="1">
                <a:solidFill>
                  <a:srgbClr val="FFFF00"/>
                </a:solidFill>
                <a:latin typeface="Trebuchet MS" charset="0"/>
              </a:rPr>
              <a:t>R/.</a:t>
            </a:r>
            <a:br>
              <a:rPr lang="mt-MT" sz="5400" b="1">
                <a:solidFill>
                  <a:schemeClr val="bg1"/>
                </a:solidFill>
                <a:latin typeface="Trebuchet MS" charset="0"/>
              </a:rPr>
            </a:br>
            <a:br>
              <a:rPr lang="en-GB" sz="5400" b="1">
                <a:solidFill>
                  <a:schemeClr val="bg1"/>
                </a:solidFill>
                <a:latin typeface="Trebuchet MS" charset="0"/>
              </a:rPr>
            </a:br>
            <a:r>
              <a:rPr lang="en-GB" sz="5400" b="1">
                <a:solidFill>
                  <a:schemeClr val="bg1"/>
                </a:solidFill>
                <a:latin typeface="Trebuchet MS" charset="0"/>
              </a:rPr>
              <a:t>Qrib il-Mulej lejn kull min isejjaħlu.</a:t>
            </a:r>
            <a:endParaRPr lang="en-US" sz="4400"/>
          </a:p>
        </p:txBody>
      </p:sp>
      <p:pic>
        <p:nvPicPr>
          <p:cNvPr id="6" name="Picture 5" descr="girl pray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0600"/>
            <a:ext cx="3535680" cy="4419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Twajjeb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u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ħanin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il-Mulej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idum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biex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jagħdab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, </a:t>
            </a:r>
            <a:br>
              <a:rPr lang="en-GB" sz="5400" dirty="0">
                <a:solidFill>
                  <a:schemeClr val="bg1"/>
                </a:solidFill>
                <a:latin typeface="Trebuchet MS" charset="0"/>
              </a:rPr>
            </a:b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u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kollu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tjieba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.</a:t>
            </a:r>
            <a:br>
              <a:rPr lang="en-GB" sz="5400" dirty="0">
                <a:solidFill>
                  <a:schemeClr val="bg1"/>
                </a:solidFill>
                <a:latin typeface="Trebuchet MS" charset="0"/>
              </a:rPr>
            </a:b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Twajjeb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ma’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kulħadd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br>
              <a:rPr lang="en-GB" sz="5400" dirty="0">
                <a:solidFill>
                  <a:schemeClr val="bg1"/>
                </a:solidFill>
                <a:latin typeface="Trebuchet MS" charset="0"/>
              </a:rPr>
            </a:b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il-Mulej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,</a:t>
            </a:r>
            <a:br>
              <a:rPr lang="en-GB" sz="5400" dirty="0">
                <a:solidFill>
                  <a:schemeClr val="bg1"/>
                </a:solidFill>
                <a:latin typeface="Trebuchet MS" charset="0"/>
              </a:rPr>
            </a:b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tjubitu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fuq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kull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ma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għamel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. 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1433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33800" y="0"/>
            <a:ext cx="5410200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mt-MT" sz="5400" b="1">
                <a:solidFill>
                  <a:srgbClr val="FFFF00"/>
                </a:solidFill>
                <a:latin typeface="Trebuchet MS" charset="0"/>
              </a:rPr>
              <a:t>R/.</a:t>
            </a:r>
            <a:br>
              <a:rPr lang="mt-MT" sz="5400" b="1">
                <a:solidFill>
                  <a:schemeClr val="bg1"/>
                </a:solidFill>
                <a:latin typeface="Trebuchet MS" charset="0"/>
              </a:rPr>
            </a:br>
            <a:br>
              <a:rPr lang="en-GB" sz="5400" b="1">
                <a:solidFill>
                  <a:schemeClr val="bg1"/>
                </a:solidFill>
                <a:latin typeface="Trebuchet MS" charset="0"/>
              </a:rPr>
            </a:br>
            <a:r>
              <a:rPr lang="en-GB" sz="5400" b="1">
                <a:solidFill>
                  <a:schemeClr val="bg1"/>
                </a:solidFill>
                <a:latin typeface="Trebuchet MS" charset="0"/>
              </a:rPr>
              <a:t>Qrib il-Mulej lejn kull min isejjaħlu.</a:t>
            </a:r>
            <a:endParaRPr lang="en-US" sz="4400"/>
          </a:p>
        </p:txBody>
      </p:sp>
      <p:pic>
        <p:nvPicPr>
          <p:cNvPr id="6" name="Picture 5" descr="girl pray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0600"/>
            <a:ext cx="3535680" cy="4419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Ġust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il-Mulej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fl-imġiba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tiegħu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kollha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,</a:t>
            </a:r>
            <a:br>
              <a:rPr lang="en-GB" sz="5400" dirty="0">
                <a:solidFill>
                  <a:schemeClr val="bg1"/>
                </a:solidFill>
                <a:latin typeface="Trebuchet MS" charset="0"/>
              </a:rPr>
            </a:b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twajjeb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f’dak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kollu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br>
              <a:rPr lang="en-GB" sz="5400" dirty="0">
                <a:solidFill>
                  <a:schemeClr val="bg1"/>
                </a:solidFill>
                <a:latin typeface="Trebuchet MS" charset="0"/>
              </a:rPr>
            </a:b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li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għamel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.</a:t>
            </a:r>
            <a:br>
              <a:rPr lang="en-GB" sz="5400" dirty="0">
                <a:solidFill>
                  <a:schemeClr val="bg1"/>
                </a:solidFill>
                <a:latin typeface="Trebuchet MS" charset="0"/>
              </a:rPr>
            </a:b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Qrib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il-Mulej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lejn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kull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br>
              <a:rPr lang="en-GB" sz="5400" dirty="0">
                <a:solidFill>
                  <a:schemeClr val="bg1"/>
                </a:solidFill>
                <a:latin typeface="Trebuchet MS" charset="0"/>
              </a:rPr>
            </a:b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min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isejjaħlu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,</a:t>
            </a:r>
            <a:br>
              <a:rPr lang="en-GB" sz="5400" dirty="0">
                <a:solidFill>
                  <a:schemeClr val="bg1"/>
                </a:solidFill>
                <a:latin typeface="Trebuchet MS" charset="0"/>
              </a:rPr>
            </a:b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lejn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kull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min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isejjaħlu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br>
              <a:rPr lang="en-GB" sz="5400" dirty="0">
                <a:solidFill>
                  <a:schemeClr val="bg1"/>
                </a:solidFill>
                <a:latin typeface="Trebuchet MS" charset="0"/>
              </a:rPr>
            </a:b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fis-sewwa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. 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1638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33800" y="0"/>
            <a:ext cx="5410200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mt-MT" sz="5400" b="1">
                <a:solidFill>
                  <a:srgbClr val="FFFF00"/>
                </a:solidFill>
                <a:latin typeface="Trebuchet MS" charset="0"/>
              </a:rPr>
              <a:t>R/.</a:t>
            </a:r>
            <a:br>
              <a:rPr lang="mt-MT" sz="5400" b="1">
                <a:solidFill>
                  <a:schemeClr val="bg1"/>
                </a:solidFill>
                <a:latin typeface="Trebuchet MS" charset="0"/>
              </a:rPr>
            </a:br>
            <a:br>
              <a:rPr lang="en-GB" sz="5400" b="1">
                <a:solidFill>
                  <a:schemeClr val="bg1"/>
                </a:solidFill>
                <a:latin typeface="Trebuchet MS" charset="0"/>
              </a:rPr>
            </a:br>
            <a:r>
              <a:rPr lang="en-GB" sz="5400" b="1">
                <a:solidFill>
                  <a:schemeClr val="bg1"/>
                </a:solidFill>
                <a:latin typeface="Trebuchet MS" charset="0"/>
              </a:rPr>
              <a:t>Qrib il-Mulej lejn kull min isejjaħlu.</a:t>
            </a:r>
            <a:endParaRPr lang="en-US" sz="4400"/>
          </a:p>
        </p:txBody>
      </p:sp>
      <p:pic>
        <p:nvPicPr>
          <p:cNvPr id="6" name="Picture 5" descr="girl pray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0600"/>
            <a:ext cx="3535680" cy="4419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429000" y="0"/>
            <a:ext cx="5257800" cy="6858000"/>
          </a:xfrm>
        </p:spPr>
        <p:txBody>
          <a:bodyPr/>
          <a:lstStyle/>
          <a:p>
            <a:r>
              <a:rPr lang="en-GB" sz="5400" b="1">
                <a:solidFill>
                  <a:srgbClr val="FFFF00"/>
                </a:solidFill>
                <a:latin typeface="Trebuchet MS" charset="0"/>
              </a:rPr>
              <a:t>IT-2 QARI</a:t>
            </a:r>
            <a:br>
              <a:rPr lang="mt-MT" sz="5400" b="1">
                <a:solidFill>
                  <a:schemeClr val="bg1"/>
                </a:solidFill>
                <a:latin typeface="Trebuchet MS" charset="0"/>
              </a:rPr>
            </a:br>
            <a:br>
              <a:rPr lang="en-GB" sz="5400" b="1">
                <a:solidFill>
                  <a:schemeClr val="bg1"/>
                </a:solidFill>
                <a:latin typeface="Trebuchet MS" charset="0"/>
              </a:rPr>
            </a:br>
            <a:r>
              <a:rPr lang="en-GB" sz="5400" b="1">
                <a:solidFill>
                  <a:schemeClr val="bg1"/>
                </a:solidFill>
                <a:latin typeface="Trebuchet MS" charset="0"/>
              </a:rPr>
              <a:t>Qari mill-Ittra ta’ San Pawl Appostlu lill-Filippin</a:t>
            </a:r>
            <a:br>
              <a:rPr lang="mt-MT" sz="5400" b="1">
                <a:solidFill>
                  <a:schemeClr val="bg1"/>
                </a:solidFill>
                <a:latin typeface="Trebuchet MS" charset="0"/>
              </a:rPr>
            </a:br>
            <a:br>
              <a:rPr lang="en-GB" sz="5400" b="1">
                <a:solidFill>
                  <a:schemeClr val="bg1"/>
                </a:solidFill>
                <a:latin typeface="Trebuchet MS" charset="0"/>
              </a:rPr>
            </a:br>
            <a:r>
              <a:rPr lang="en-GB" sz="3600" b="1">
                <a:solidFill>
                  <a:srgbClr val="FFFF00"/>
                </a:solidFill>
                <a:latin typeface="Trebuchet MS" charset="0"/>
              </a:rPr>
              <a:t>Fil 1, 20c-24, 27a</a:t>
            </a:r>
            <a:endParaRPr lang="en-US" sz="3600">
              <a:solidFill>
                <a:srgbClr val="FFFF00"/>
              </a:solidFill>
              <a:latin typeface="Calibri" charset="0"/>
            </a:endParaRPr>
          </a:p>
        </p:txBody>
      </p:sp>
      <p:pic>
        <p:nvPicPr>
          <p:cNvPr id="4" name="Picture 3" descr="Saint-Paul-the-Apos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85800"/>
            <a:ext cx="3048000" cy="548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47jesus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2273300"/>
            <a:ext cx="384810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6858000"/>
          </a:xfrm>
        </p:spPr>
        <p:txBody>
          <a:bodyPr anchor="t"/>
          <a:lstStyle/>
          <a:p>
            <a:pPr algn="l"/>
            <a:r>
              <a:rPr lang="en-GB" sz="5400">
                <a:latin typeface="Trebuchet MS" charset="0"/>
              </a:rPr>
              <a:t>Ħuti: Kristu jkun imsebbaħ fil-ġisem tiegħi, sew jekk ngħix u sew jekk </a:t>
            </a:r>
            <a:br>
              <a:rPr lang="mt-MT" sz="5400">
                <a:latin typeface="Trebuchet MS" charset="0"/>
              </a:rPr>
            </a:br>
            <a:r>
              <a:rPr lang="en-GB" sz="5400">
                <a:latin typeface="Trebuchet MS" charset="0"/>
              </a:rPr>
              <a:t>immut. Għax </a:t>
            </a:r>
            <a:br>
              <a:rPr lang="mt-MT" sz="5400">
                <a:latin typeface="Trebuchet MS" charset="0"/>
              </a:rPr>
            </a:br>
            <a:r>
              <a:rPr lang="en-GB" sz="5400">
                <a:latin typeface="Trebuchet MS" charset="0"/>
              </a:rPr>
              <a:t>għalija l-ħajja </a:t>
            </a:r>
            <a:br>
              <a:rPr lang="mt-MT" sz="5400">
                <a:latin typeface="Trebuchet MS" charset="0"/>
              </a:rPr>
            </a:br>
            <a:r>
              <a:rPr lang="en-GB" sz="5400">
                <a:latin typeface="Trebuchet MS" charset="0"/>
              </a:rPr>
              <a:t>hi Kristu, u l-</a:t>
            </a:r>
            <a:br>
              <a:rPr lang="mt-MT" sz="5400">
                <a:latin typeface="Trebuchet MS" charset="0"/>
              </a:rPr>
            </a:br>
            <a:r>
              <a:rPr lang="en-GB" sz="5400">
                <a:latin typeface="Trebuchet MS" charset="0"/>
              </a:rPr>
              <a:t>mewt hi rebħ. </a:t>
            </a:r>
            <a:endParaRPr lang="en-US">
              <a:latin typeface="Calibri" charset="0"/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paul_writ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7900"/>
            <a:ext cx="262890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553200"/>
          </a:xfrm>
        </p:spPr>
        <p:txBody>
          <a:bodyPr anchor="t"/>
          <a:lstStyle/>
          <a:p>
            <a:pPr algn="r"/>
            <a:r>
              <a:rPr lang="en-GB" sz="5400">
                <a:latin typeface="Trebuchet MS" charset="0"/>
              </a:rPr>
              <a:t>Jekk għandi nibqa’ ħaj fil-ġisem, dan ifisser li għandi nagħti l-frott tax-xogħol tiegħi. X’naqbad nagħmel ma nafx: </a:t>
            </a:r>
            <a:br>
              <a:rPr lang="mt-MT" sz="5400">
                <a:latin typeface="Trebuchet MS" charset="0"/>
              </a:rPr>
            </a:br>
            <a:r>
              <a:rPr lang="en-GB" sz="5400">
                <a:latin typeface="Trebuchet MS" charset="0"/>
              </a:rPr>
              <a:t>ninsab bejn </a:t>
            </a:r>
            <a:br>
              <a:rPr lang="mt-MT" sz="5400">
                <a:latin typeface="Trebuchet MS" charset="0"/>
              </a:rPr>
            </a:br>
            <a:r>
              <a:rPr lang="en-GB" sz="5400">
                <a:latin typeface="Trebuchet MS" charset="0"/>
              </a:rPr>
              <a:t>ħaltejn. </a:t>
            </a:r>
            <a:endParaRPr lang="en-US">
              <a:latin typeface="Calibri" charset="0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ul PreachingToJew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674" y="2590800"/>
            <a:ext cx="3326325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858000"/>
          </a:xfrm>
        </p:spPr>
        <p:txBody>
          <a:bodyPr anchor="t"/>
          <a:lstStyle/>
          <a:p>
            <a:pPr algn="l"/>
            <a:r>
              <a:rPr lang="en-GB" sz="5400">
                <a:solidFill>
                  <a:schemeClr val="bg1"/>
                </a:solidFill>
                <a:latin typeface="Trebuchet MS" charset="0"/>
              </a:rPr>
              <a:t>Min-naħa l-waħda, nixtieq nintemm u nkun ma’ Kristu, li jkun ħafna aħjar għalija; min-naħa</a:t>
            </a:r>
            <a:br>
              <a:rPr lang="mt-MT" sz="5400">
                <a:solidFill>
                  <a:schemeClr val="bg1"/>
                </a:solidFill>
                <a:latin typeface="Trebuchet MS" charset="0"/>
              </a:rPr>
            </a:br>
            <a:r>
              <a:rPr lang="en-GB" sz="5400">
                <a:solidFill>
                  <a:schemeClr val="bg1"/>
                </a:solidFill>
                <a:latin typeface="Trebuchet MS" charset="0"/>
              </a:rPr>
              <a:t>l-oħra, jekk </a:t>
            </a:r>
            <a:br>
              <a:rPr lang="mt-MT" sz="5400">
                <a:solidFill>
                  <a:schemeClr val="bg1"/>
                </a:solidFill>
                <a:latin typeface="Trebuchet MS" charset="0"/>
              </a:rPr>
            </a:br>
            <a:r>
              <a:rPr lang="en-GB" sz="5400">
                <a:solidFill>
                  <a:schemeClr val="bg1"/>
                </a:solidFill>
                <a:latin typeface="Trebuchet MS" charset="0"/>
              </a:rPr>
              <a:t>nibqa’</a:t>
            </a:r>
            <a:r>
              <a:rPr lang="mt-MT" sz="540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>
                <a:solidFill>
                  <a:schemeClr val="bg1"/>
                </a:solidFill>
                <a:latin typeface="Trebuchet MS" charset="0"/>
              </a:rPr>
              <a:t>ngħix fil-</a:t>
            </a:r>
            <a:br>
              <a:rPr lang="mt-MT" sz="5400">
                <a:solidFill>
                  <a:schemeClr val="bg1"/>
                </a:solidFill>
                <a:latin typeface="Trebuchet MS" charset="0"/>
              </a:rPr>
            </a:br>
            <a:r>
              <a:rPr lang="en-GB" sz="5400">
                <a:solidFill>
                  <a:schemeClr val="bg1"/>
                </a:solidFill>
                <a:latin typeface="Trebuchet MS" charset="0"/>
              </a:rPr>
              <a:t>ġisem, ikun ħafna</a:t>
            </a:r>
            <a:br>
              <a:rPr lang="mt-MT" sz="5400">
                <a:solidFill>
                  <a:schemeClr val="bg1"/>
                </a:solidFill>
                <a:latin typeface="Trebuchet MS" charset="0"/>
              </a:rPr>
            </a:br>
            <a:r>
              <a:rPr lang="en-GB" sz="5400">
                <a:solidFill>
                  <a:schemeClr val="bg1"/>
                </a:solidFill>
                <a:latin typeface="Trebuchet MS" charset="0"/>
              </a:rPr>
              <a:t> aħjar għalikom. </a:t>
            </a:r>
            <a:endParaRPr lang="en-US">
              <a:latin typeface="Calibri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810000" y="0"/>
            <a:ext cx="4876800" cy="6858000"/>
          </a:xfrm>
        </p:spPr>
        <p:txBody>
          <a:bodyPr/>
          <a:lstStyle/>
          <a:p>
            <a:r>
              <a:rPr lang="en-GB" sz="5400" b="1">
                <a:solidFill>
                  <a:srgbClr val="FFFF00"/>
                </a:solidFill>
                <a:latin typeface="Trebuchet MS" charset="0"/>
              </a:rPr>
              <a:t>L-1 QARI</a:t>
            </a:r>
            <a:br>
              <a:rPr lang="mt-MT" sz="5400" b="1">
                <a:solidFill>
                  <a:schemeClr val="bg1"/>
                </a:solidFill>
                <a:latin typeface="Trebuchet MS" charset="0"/>
              </a:rPr>
            </a:br>
            <a:br>
              <a:rPr lang="en-GB" sz="5400" b="1">
                <a:solidFill>
                  <a:schemeClr val="bg1"/>
                </a:solidFill>
                <a:latin typeface="Trebuchet MS" charset="0"/>
              </a:rPr>
            </a:br>
            <a:r>
              <a:rPr lang="en-GB" sz="5400" b="1">
                <a:solidFill>
                  <a:schemeClr val="bg1"/>
                </a:solidFill>
                <a:latin typeface="Trebuchet MS" charset="0"/>
              </a:rPr>
              <a:t>Qari mill-Ktieb tal-Profeta Isaija</a:t>
            </a:r>
            <a:br>
              <a:rPr lang="mt-MT" sz="5400" b="1">
                <a:solidFill>
                  <a:schemeClr val="bg1"/>
                </a:solidFill>
                <a:latin typeface="Trebuchet MS" charset="0"/>
              </a:rPr>
            </a:br>
            <a:br>
              <a:rPr lang="en-GB" sz="5400" b="1">
                <a:solidFill>
                  <a:schemeClr val="bg1"/>
                </a:solidFill>
                <a:latin typeface="Trebuchet MS" charset="0"/>
              </a:rPr>
            </a:br>
            <a:r>
              <a:rPr lang="en-GB" sz="3600" b="1">
                <a:solidFill>
                  <a:srgbClr val="FFFF00"/>
                </a:solidFill>
                <a:latin typeface="Trebuchet MS" charset="0"/>
              </a:rPr>
              <a:t>Is 55, 6-9</a:t>
            </a:r>
            <a:endParaRPr lang="en-US" sz="3600">
              <a:solidFill>
                <a:srgbClr val="FFFF00"/>
              </a:solidFill>
              <a:latin typeface="Calibri" charset="0"/>
            </a:endParaRPr>
          </a:p>
        </p:txBody>
      </p:sp>
      <p:pic>
        <p:nvPicPr>
          <p:cNvPr id="3075" name="Picture 3" descr="isaia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28829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 anchor="t"/>
          <a:lstStyle/>
          <a:p>
            <a:r>
              <a:rPr lang="en-GB" sz="5400">
                <a:solidFill>
                  <a:schemeClr val="bg1"/>
                </a:solidFill>
                <a:latin typeface="Trebuchet MS" charset="0"/>
              </a:rPr>
              <a:t>Ħaġa waħda ngħidilkom: ġibu ruħkom kif jixraq lill-Evanġelju ta’ Kristu.</a:t>
            </a:r>
            <a:endParaRPr lang="en-US">
              <a:latin typeface="Calibri" charset="0"/>
            </a:endParaRPr>
          </a:p>
        </p:txBody>
      </p:sp>
      <p:pic>
        <p:nvPicPr>
          <p:cNvPr id="21507" name="Picture 3" descr="gosp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76575"/>
            <a:ext cx="43434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2253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0" y="0"/>
            <a:ext cx="4114800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5400" b="1">
                <a:solidFill>
                  <a:schemeClr val="bg1"/>
                </a:solidFill>
                <a:latin typeface="Trebuchet MS" charset="0"/>
              </a:rPr>
              <a:t>Il-Kelma </a:t>
            </a:r>
            <a:br>
              <a:rPr lang="en-GB" sz="5400" b="1">
                <a:solidFill>
                  <a:schemeClr val="bg1"/>
                </a:solidFill>
                <a:latin typeface="Trebuchet MS" charset="0"/>
              </a:rPr>
            </a:br>
            <a:r>
              <a:rPr lang="en-GB" sz="5400" b="1">
                <a:solidFill>
                  <a:schemeClr val="bg1"/>
                </a:solidFill>
                <a:latin typeface="Trebuchet MS" charset="0"/>
              </a:rPr>
              <a:t>tal-Mulej</a:t>
            </a:r>
            <a:br>
              <a:rPr lang="en-GB" sz="5400" b="1">
                <a:solidFill>
                  <a:schemeClr val="bg1"/>
                </a:solidFill>
                <a:latin typeface="Trebuchet MS" charset="0"/>
              </a:rPr>
            </a:br>
            <a:br>
              <a:rPr lang="en-GB" sz="5400" b="1">
                <a:solidFill>
                  <a:schemeClr val="bg1"/>
                </a:solidFill>
                <a:latin typeface="Trebuchet MS" charset="0"/>
              </a:rPr>
            </a:br>
            <a:r>
              <a:rPr lang="en-GB" sz="5400" b="1">
                <a:solidFill>
                  <a:srgbClr val="FFFF00"/>
                </a:solidFill>
                <a:latin typeface="Trebuchet MS" charset="0"/>
              </a:rPr>
              <a:t>Inroddu ħajr lil Alla</a:t>
            </a:r>
            <a:endParaRPr lang="en-GB" sz="5400">
              <a:solidFill>
                <a:srgbClr val="FFFF00"/>
              </a:solidFill>
              <a:latin typeface="Trebuchet MS" charset="0"/>
            </a:endParaRPr>
          </a:p>
        </p:txBody>
      </p:sp>
      <p:pic>
        <p:nvPicPr>
          <p:cNvPr id="22533" name="Picture 3" descr="10word of go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935038"/>
            <a:ext cx="4071937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r>
              <a:rPr lang="en-GB" sz="5400" b="1" dirty="0">
                <a:solidFill>
                  <a:srgbClr val="FFFF00"/>
                </a:solidFill>
                <a:latin typeface="Trebuchet MS" charset="0"/>
              </a:rPr>
              <a:t>Hallelujah. </a:t>
            </a:r>
            <a:r>
              <a:rPr lang="en-GB" sz="5400" b="1" dirty="0" err="1">
                <a:solidFill>
                  <a:srgbClr val="FFFF00"/>
                </a:solidFill>
                <a:latin typeface="Trebuchet MS" charset="0"/>
              </a:rPr>
              <a:t>Halleluljah</a:t>
            </a:r>
            <a:r>
              <a:rPr lang="en-GB" sz="5400" b="1" dirty="0">
                <a:solidFill>
                  <a:srgbClr val="FFFF00"/>
                </a:solidFill>
                <a:latin typeface="Trebuchet MS" charset="0"/>
              </a:rPr>
              <a:t>.</a:t>
            </a:r>
            <a:br>
              <a:rPr lang="mt-MT" sz="5400" b="1" dirty="0">
                <a:solidFill>
                  <a:schemeClr val="bg1"/>
                </a:solidFill>
                <a:latin typeface="Trebuchet MS" charset="0"/>
              </a:rPr>
            </a:br>
            <a:br>
              <a:rPr lang="en-GB" sz="5400" dirty="0">
                <a:solidFill>
                  <a:schemeClr val="bg1"/>
                </a:solidFill>
                <a:latin typeface="Trebuchet MS" charset="0"/>
              </a:rPr>
            </a:br>
            <a:r>
              <a:rPr lang="mt-MT" sz="5400" b="1" dirty="0">
                <a:solidFill>
                  <a:schemeClr val="bg1"/>
                </a:solidFill>
                <a:latin typeface="Trebuchet MS" charset="0"/>
              </a:rPr>
              <a:t>Mulej iftħilna qalbna biex nifhmu l-kliem ta’ Ibnek </a:t>
            </a:r>
            <a:r>
              <a:rPr lang="en-GB" sz="5400" b="1" dirty="0" err="1">
                <a:solidFill>
                  <a:schemeClr val="bg1"/>
                </a:solidFill>
                <a:latin typeface="Trebuchet MS" charset="0"/>
              </a:rPr>
              <a:t>Ġesù</a:t>
            </a:r>
            <a:r>
              <a:rPr lang="en-GB" sz="5400" b="1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Trebuchet MS" charset="0"/>
              </a:rPr>
              <a:t>Kristu</a:t>
            </a:r>
            <a:r>
              <a:rPr lang="en-GB" sz="5400" b="1" dirty="0">
                <a:solidFill>
                  <a:schemeClr val="bg1"/>
                </a:solidFill>
                <a:latin typeface="Trebuchet MS" charset="0"/>
              </a:rPr>
              <a:t>.</a:t>
            </a:r>
            <a:br>
              <a:rPr lang="mt-MT" sz="5400" dirty="0">
                <a:solidFill>
                  <a:schemeClr val="bg1"/>
                </a:solidFill>
                <a:latin typeface="Trebuchet MS" charset="0"/>
              </a:rPr>
            </a:br>
            <a:br>
              <a:rPr lang="en-GB" sz="5400" dirty="0">
                <a:solidFill>
                  <a:schemeClr val="bg1"/>
                </a:solidFill>
                <a:latin typeface="Trebuchet MS" charset="0"/>
              </a:rPr>
            </a:br>
            <a:r>
              <a:rPr lang="en-GB" sz="5400" b="1" dirty="0">
                <a:solidFill>
                  <a:srgbClr val="FFFF00"/>
                </a:solidFill>
                <a:latin typeface="Trebuchet MS" charset="0"/>
              </a:rPr>
              <a:t>Hallelujah.</a:t>
            </a:r>
            <a:endParaRPr lang="en-US" dirty="0">
              <a:solidFill>
                <a:srgbClr val="FFFF00"/>
              </a:solidFill>
              <a:latin typeface="Calibri" charset="0"/>
            </a:endParaRP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343400" y="0"/>
            <a:ext cx="4800600" cy="6858000"/>
          </a:xfrm>
        </p:spPr>
        <p:txBody>
          <a:bodyPr/>
          <a:lstStyle/>
          <a:p>
            <a:r>
              <a:rPr lang="en-GB" sz="5400" b="1">
                <a:solidFill>
                  <a:srgbClr val="FFFF00"/>
                </a:solidFill>
                <a:latin typeface="Trebuchet MS" charset="0"/>
              </a:rPr>
              <a:t>L-EVANĠELJU</a:t>
            </a:r>
            <a:br>
              <a:rPr lang="mt-MT" sz="5400" b="1">
                <a:solidFill>
                  <a:schemeClr val="bg1"/>
                </a:solidFill>
                <a:latin typeface="Trebuchet MS" charset="0"/>
              </a:rPr>
            </a:br>
            <a:br>
              <a:rPr lang="en-GB" sz="5400" b="1">
                <a:solidFill>
                  <a:schemeClr val="bg1"/>
                </a:solidFill>
                <a:latin typeface="Trebuchet MS" charset="0"/>
              </a:rPr>
            </a:br>
            <a:r>
              <a:rPr lang="en-GB" sz="5400" b="1">
                <a:solidFill>
                  <a:schemeClr val="bg1"/>
                </a:solidFill>
                <a:latin typeface="Trebuchet MS" charset="0"/>
              </a:rPr>
              <a:t>Qari mill-Evanġelju ta’ San Mattew</a:t>
            </a:r>
            <a:br>
              <a:rPr lang="mt-MT" sz="5400" b="1">
                <a:solidFill>
                  <a:schemeClr val="bg1"/>
                </a:solidFill>
                <a:latin typeface="Trebuchet MS" charset="0"/>
              </a:rPr>
            </a:br>
            <a:br>
              <a:rPr lang="en-GB" sz="5400" b="1">
                <a:solidFill>
                  <a:schemeClr val="bg1"/>
                </a:solidFill>
                <a:latin typeface="Trebuchet MS" charset="0"/>
              </a:rPr>
            </a:br>
            <a:r>
              <a:rPr lang="en-GB" sz="3600" b="1">
                <a:solidFill>
                  <a:srgbClr val="FFFF00"/>
                </a:solidFill>
                <a:latin typeface="Trebuchet MS" charset="0"/>
              </a:rPr>
              <a:t>Mt 20, 1-16a</a:t>
            </a:r>
            <a:endParaRPr lang="en-US" sz="3600">
              <a:solidFill>
                <a:srgbClr val="FFFF00"/>
              </a:solidFill>
              <a:latin typeface="Calibri" charset="0"/>
            </a:endParaRPr>
          </a:p>
        </p:txBody>
      </p:sp>
      <p:pic>
        <p:nvPicPr>
          <p:cNvPr id="24579" name="Picture 3" descr="matth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03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6858000"/>
          </a:xfrm>
        </p:spPr>
        <p:txBody>
          <a:bodyPr anchor="t"/>
          <a:lstStyle/>
          <a:p>
            <a:pPr algn="r"/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F’dak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iż-żmien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: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Ġesù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qal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lid-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dixxipli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tiegħu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din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il-parabbola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: “Is-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Saltna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tas-Smewwiet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br>
              <a:rPr lang="mt-MT" sz="5400" dirty="0">
                <a:solidFill>
                  <a:schemeClr val="bg1"/>
                </a:solidFill>
                <a:latin typeface="Trebuchet MS" charset="0"/>
              </a:rPr>
            </a:b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tixbah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lil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br>
              <a:rPr lang="mt-MT" sz="5400" dirty="0">
                <a:solidFill>
                  <a:schemeClr val="bg1"/>
                </a:solidFill>
                <a:latin typeface="Trebuchet MS" charset="0"/>
              </a:rPr>
            </a:b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wieħed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br>
              <a:rPr lang="mt-MT" sz="5400" dirty="0">
                <a:solidFill>
                  <a:schemeClr val="bg1"/>
                </a:solidFill>
                <a:latin typeface="Trebuchet MS" charset="0"/>
              </a:rPr>
            </a:b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sid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li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ħareġ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endParaRPr lang="en-US" dirty="0">
              <a:latin typeface="Calibri" charset="0"/>
            </a:endParaRPr>
          </a:p>
        </p:txBody>
      </p:sp>
      <p:pic>
        <p:nvPicPr>
          <p:cNvPr id="25603" name="Picture 4" descr="jesus in heav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41529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 anchor="t"/>
          <a:lstStyle/>
          <a:p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filgħodu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kmieni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ħafna biex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jsib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nies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tax-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xogħol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u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jħaddimhom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fl-għalqa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tiegħu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tad-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dwieli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. </a:t>
            </a:r>
            <a:endParaRPr lang="en-US" dirty="0">
              <a:latin typeface="Calibri" charset="0"/>
            </a:endParaRPr>
          </a:p>
        </p:txBody>
      </p:sp>
      <p:pic>
        <p:nvPicPr>
          <p:cNvPr id="26627" name="Picture 3" descr="viney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kers in vineya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0"/>
            <a:ext cx="7086600" cy="3718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6858000"/>
          </a:xfrm>
        </p:spPr>
        <p:txBody>
          <a:bodyPr anchor="b"/>
          <a:lstStyle/>
          <a:p>
            <a:pPr algn="l"/>
            <a:r>
              <a:rPr lang="en-GB" sz="5400" dirty="0" err="1">
                <a:latin typeface="Trebuchet MS" charset="0"/>
              </a:rPr>
              <a:t>Ftiehem</a:t>
            </a:r>
            <a:r>
              <a:rPr lang="en-GB" sz="5400" dirty="0">
                <a:latin typeface="Trebuchet MS" charset="0"/>
              </a:rPr>
              <a:t> ma’ xi </a:t>
            </a:r>
            <a:br>
              <a:rPr lang="mt-MT" sz="5400" dirty="0">
                <a:latin typeface="Trebuchet MS" charset="0"/>
              </a:rPr>
            </a:br>
            <a:r>
              <a:rPr lang="en-GB" sz="5400" dirty="0" err="1">
                <a:latin typeface="Trebuchet MS" charset="0"/>
              </a:rPr>
              <a:t>ħaddiema</a:t>
            </a:r>
            <a:r>
              <a:rPr lang="en-GB" sz="5400" dirty="0">
                <a:latin typeface="Trebuchet MS" charset="0"/>
              </a:rPr>
              <a:t> </a:t>
            </a:r>
            <a:r>
              <a:rPr lang="en-GB" sz="5400" dirty="0" err="1">
                <a:latin typeface="Trebuchet MS" charset="0"/>
              </a:rPr>
              <a:t>b’dinar</a:t>
            </a:r>
            <a:r>
              <a:rPr lang="en-GB" sz="5400" dirty="0">
                <a:latin typeface="Trebuchet MS" charset="0"/>
              </a:rPr>
              <a:t> </a:t>
            </a:r>
            <a:br>
              <a:rPr lang="mt-MT" sz="5400" dirty="0">
                <a:latin typeface="Trebuchet MS" charset="0"/>
              </a:rPr>
            </a:br>
            <a:r>
              <a:rPr lang="en-GB" sz="5400" dirty="0" err="1">
                <a:latin typeface="Trebuchet MS" charset="0"/>
              </a:rPr>
              <a:t>kull</a:t>
            </a:r>
            <a:r>
              <a:rPr lang="en-GB" sz="5400" dirty="0">
                <a:latin typeface="Trebuchet MS" charset="0"/>
              </a:rPr>
              <a:t> </a:t>
            </a:r>
            <a:r>
              <a:rPr lang="en-GB" sz="5400" dirty="0" err="1">
                <a:latin typeface="Trebuchet MS" charset="0"/>
              </a:rPr>
              <a:t>jum</a:t>
            </a:r>
            <a:r>
              <a:rPr lang="en-GB" sz="5400" dirty="0">
                <a:latin typeface="Trebuchet MS" charset="0"/>
              </a:rPr>
              <a:t> u </a:t>
            </a:r>
            <a:r>
              <a:rPr lang="en-GB" sz="5400" dirty="0" err="1">
                <a:latin typeface="Trebuchet MS" charset="0"/>
              </a:rPr>
              <a:t>bagħathom</a:t>
            </a:r>
            <a:r>
              <a:rPr lang="en-GB" sz="5400" dirty="0">
                <a:latin typeface="Trebuchet MS" charset="0"/>
              </a:rPr>
              <a:t> l-</a:t>
            </a:r>
            <a:r>
              <a:rPr lang="en-GB" sz="5400" dirty="0" err="1">
                <a:latin typeface="Trebuchet MS" charset="0"/>
              </a:rPr>
              <a:t>għalqa</a:t>
            </a:r>
            <a:r>
              <a:rPr lang="en-GB" sz="5400" dirty="0">
                <a:latin typeface="Trebuchet MS" charset="0"/>
              </a:rPr>
              <a:t>. </a:t>
            </a:r>
            <a:r>
              <a:rPr lang="en-GB" sz="5400" dirty="0" err="1">
                <a:latin typeface="Trebuchet MS" charset="0"/>
              </a:rPr>
              <a:t>Ħareġ</a:t>
            </a:r>
            <a:r>
              <a:rPr lang="en-GB" sz="5400" dirty="0">
                <a:latin typeface="Trebuchet MS" charset="0"/>
              </a:rPr>
              <a:t> </a:t>
            </a:r>
            <a:r>
              <a:rPr lang="en-GB" sz="5400" dirty="0" err="1">
                <a:latin typeface="Trebuchet MS" charset="0"/>
              </a:rPr>
              <a:t>ukoll</a:t>
            </a:r>
            <a:r>
              <a:rPr lang="en-GB" sz="5400" dirty="0">
                <a:latin typeface="Trebuchet MS" charset="0"/>
              </a:rPr>
              <a:t> </a:t>
            </a:r>
            <a:r>
              <a:rPr lang="en-GB" sz="5400" dirty="0" err="1">
                <a:latin typeface="Trebuchet MS" charset="0"/>
              </a:rPr>
              <a:t>madwar</a:t>
            </a:r>
            <a:r>
              <a:rPr lang="en-GB" sz="5400" dirty="0">
                <a:latin typeface="Trebuchet MS" charset="0"/>
              </a:rPr>
              <a:t> it-</a:t>
            </a:r>
            <a:r>
              <a:rPr lang="en-GB" sz="5400" dirty="0" err="1">
                <a:latin typeface="Trebuchet MS" charset="0"/>
              </a:rPr>
              <a:t>tielet</a:t>
            </a:r>
            <a:r>
              <a:rPr lang="en-GB" sz="5400" dirty="0">
                <a:latin typeface="Trebuchet MS" charset="0"/>
              </a:rPr>
              <a:t> </a:t>
            </a:r>
            <a:r>
              <a:rPr lang="en-GB" sz="5400" dirty="0" err="1">
                <a:latin typeface="Trebuchet MS" charset="0"/>
              </a:rPr>
              <a:t>siegħa</a:t>
            </a:r>
            <a:r>
              <a:rPr lang="en-GB" sz="5400" dirty="0">
                <a:latin typeface="Trebuchet MS" charset="0"/>
              </a:rPr>
              <a:t>, </a:t>
            </a:r>
            <a:r>
              <a:rPr lang="en-GB" sz="5400" dirty="0" err="1">
                <a:latin typeface="Trebuchet MS" charset="0"/>
              </a:rPr>
              <a:t>ra</a:t>
            </a:r>
            <a:r>
              <a:rPr lang="en-GB" sz="5400" dirty="0">
                <a:latin typeface="Trebuchet MS" charset="0"/>
              </a:rPr>
              <a:t> </a:t>
            </a:r>
            <a:r>
              <a:rPr lang="en-GB" sz="5400" dirty="0" err="1">
                <a:latin typeface="Trebuchet MS" charset="0"/>
              </a:rPr>
              <a:t>oħrajn</a:t>
            </a:r>
            <a:r>
              <a:rPr lang="en-GB" sz="5400" dirty="0">
                <a:latin typeface="Trebuchet MS" charset="0"/>
              </a:rPr>
              <a:t> </a:t>
            </a:r>
            <a:r>
              <a:rPr lang="en-GB" sz="5400" dirty="0" err="1">
                <a:latin typeface="Trebuchet MS" charset="0"/>
              </a:rPr>
              <a:t>qegħdin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="t"/>
          <a:lstStyle/>
          <a:p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fil-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pjazza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,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bla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xogħol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, u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qalilhom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, “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Morru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intom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ukoll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l-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għalqa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, u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nagħtikom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li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jkun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ħaqqkom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”. U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marru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. </a:t>
            </a:r>
            <a:endParaRPr lang="en-US" dirty="0">
              <a:latin typeface="Calibri" charset="0"/>
            </a:endParaRPr>
          </a:p>
        </p:txBody>
      </p:sp>
      <p:pic>
        <p:nvPicPr>
          <p:cNvPr id="28675" name="Picture 3" descr="fe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" t="7343" r="6509" b="25822"/>
          <a:stretch>
            <a:fillRect/>
          </a:stretch>
        </p:blipFill>
        <p:spPr bwMode="auto">
          <a:xfrm>
            <a:off x="1981200" y="3505200"/>
            <a:ext cx="5638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man sitt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37338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6858000"/>
          </a:xfrm>
        </p:spPr>
        <p:txBody>
          <a:bodyPr anchor="t"/>
          <a:lstStyle/>
          <a:p>
            <a:pPr algn="l"/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Reġa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’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ħareġ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għal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xi s-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sitt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siegħa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, u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mbagħad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għal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xi d-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disgħa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siegħa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, u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għamel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l-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istess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.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Għall-ħabta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tal-ħdax-il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siegħa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br>
              <a:rPr lang="mt-MT" sz="5400" dirty="0">
                <a:solidFill>
                  <a:schemeClr val="bg1"/>
                </a:solidFill>
                <a:latin typeface="Trebuchet MS" charset="0"/>
              </a:rPr>
            </a:b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reġa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’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ħareġ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u 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 anchor="t"/>
          <a:lstStyle/>
          <a:p>
            <a:pPr algn="l"/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sab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oħrajn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qiegħda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, u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qalilhom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, “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Għaliex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qegħdin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hawn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il-jum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kollu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ma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tagħmlu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xejn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?”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Qalulu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, “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Għax</a:t>
            </a:r>
            <a:br>
              <a:rPr lang="mt-MT" sz="5400" dirty="0">
                <a:solidFill>
                  <a:schemeClr val="bg1"/>
                </a:solidFill>
                <a:latin typeface="Trebuchet MS" charset="0"/>
              </a:rPr>
            </a:b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ħadd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ma </a:t>
            </a:r>
            <a:br>
              <a:rPr lang="mt-MT" sz="5400" dirty="0">
                <a:solidFill>
                  <a:schemeClr val="bg1"/>
                </a:solidFill>
                <a:latin typeface="Trebuchet MS" charset="0"/>
              </a:rPr>
            </a:b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qabbadna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.” </a:t>
            </a:r>
            <a:endParaRPr lang="en-US" dirty="0">
              <a:latin typeface="Calibri" charset="0"/>
            </a:endParaRPr>
          </a:p>
        </p:txBody>
      </p:sp>
      <p:pic>
        <p:nvPicPr>
          <p:cNvPr id="30723" name="Picture 3" descr="man sitt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37338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r>
              <a:rPr lang="en-GB" sz="5400">
                <a:latin typeface="Trebuchet MS" charset="0"/>
              </a:rPr>
              <a:t>Fittxu l-Mulej sakemm tistgħu ssibuh,</a:t>
            </a:r>
            <a:br>
              <a:rPr lang="en-GB" sz="5400">
                <a:latin typeface="Trebuchet MS" charset="0"/>
              </a:rPr>
            </a:br>
            <a:r>
              <a:rPr lang="en-GB" sz="5400">
                <a:latin typeface="Trebuchet MS" charset="0"/>
              </a:rPr>
              <a:t>sejħulu sakemm hu qrib!</a:t>
            </a:r>
            <a:br>
              <a:rPr lang="en-GB" sz="5400">
                <a:latin typeface="Trebuchet MS" charset="0"/>
              </a:rPr>
            </a:br>
            <a:r>
              <a:rPr lang="en-GB" sz="5400">
                <a:latin typeface="Trebuchet MS" charset="0"/>
              </a:rPr>
              <a:t>Ħa jħalli triqtu l-midneb,</a:t>
            </a:r>
            <a:br>
              <a:rPr lang="en-GB" sz="5400">
                <a:latin typeface="Trebuchet MS" charset="0"/>
              </a:rPr>
            </a:br>
            <a:r>
              <a:rPr lang="en-GB" sz="5400">
                <a:latin typeface="Trebuchet MS" charset="0"/>
              </a:rPr>
              <a:t>u l-bniedem il-ħażin fehmietu;</a:t>
            </a:r>
            <a:endParaRPr lang="en-US">
              <a:latin typeface="Calibri" charset="0"/>
            </a:endParaRP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 anchor="t"/>
          <a:lstStyle/>
          <a:p>
            <a:pPr algn="l"/>
            <a:r>
              <a:rPr lang="en-GB" sz="5400">
                <a:latin typeface="Trebuchet MS" charset="0"/>
              </a:rPr>
              <a:t>Qalilhom, “Morru intom ukoll il-għalqa.”</a:t>
            </a:r>
            <a:br>
              <a:rPr lang="en-GB" sz="5400">
                <a:latin typeface="Trebuchet MS" charset="0"/>
              </a:rPr>
            </a:br>
            <a:r>
              <a:rPr lang="en-GB" sz="5400">
                <a:latin typeface="Trebuchet MS" charset="0"/>
              </a:rPr>
              <a:t>Għal filgħaxija mbagħad sid il-għalqa qal lill-prokuratur tiegħu,</a:t>
            </a:r>
            <a:endParaRPr lang="en-US">
              <a:latin typeface="Calibri" charset="0"/>
            </a:endParaRPr>
          </a:p>
        </p:txBody>
      </p:sp>
      <p:pic>
        <p:nvPicPr>
          <p:cNvPr id="31747" name="Picture 3" descr="2me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3689350"/>
            <a:ext cx="259556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897562"/>
          </a:xfrm>
        </p:spPr>
        <p:txBody>
          <a:bodyPr anchor="t"/>
          <a:lstStyle/>
          <a:p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“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Sejjaħ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lill-ħaddiema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u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ħallashom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,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ibda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minn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dawk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li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ġew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l-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aħħar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u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spiċċa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b’dawk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tal-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ewwel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.” </a:t>
            </a:r>
            <a:endParaRPr lang="en-US" dirty="0">
              <a:latin typeface="Calibri" charset="0"/>
            </a:endParaRPr>
          </a:p>
        </p:txBody>
      </p:sp>
      <p:pic>
        <p:nvPicPr>
          <p:cNvPr id="32771" name="Picture 3" descr="vineyard parab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7" y="3733800"/>
            <a:ext cx="44291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vineyard parab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2"/>
          <a:stretch>
            <a:fillRect/>
          </a:stretch>
        </p:blipFill>
        <p:spPr bwMode="auto">
          <a:xfrm>
            <a:off x="5943600" y="3048000"/>
            <a:ext cx="28432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 anchor="t"/>
          <a:lstStyle/>
          <a:p>
            <a:pPr algn="l"/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Ġew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dawk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li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daħlu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għax-xogħol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fil-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ħdax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-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il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siegħa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u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ħadu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dinar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kull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wieħed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.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Ġew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tal-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ewwel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,</a:t>
            </a:r>
            <a:br>
              <a:rPr lang="mt-MT" sz="5400" dirty="0">
                <a:solidFill>
                  <a:schemeClr val="bg1"/>
                </a:solidFill>
                <a:latin typeface="Trebuchet MS" charset="0"/>
              </a:rPr>
            </a:b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u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stennew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li </a:t>
            </a:r>
            <a:br>
              <a:rPr lang="mt-MT" sz="5400" dirty="0">
                <a:solidFill>
                  <a:schemeClr val="bg1"/>
                </a:solidFill>
                <a:latin typeface="Trebuchet MS" charset="0"/>
              </a:rPr>
            </a:b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kienu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se </a:t>
            </a: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jirċievu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 </a:t>
            </a:r>
            <a:br>
              <a:rPr lang="mt-MT" sz="5400" dirty="0">
                <a:solidFill>
                  <a:schemeClr val="bg1"/>
                </a:solidFill>
                <a:latin typeface="Trebuchet MS" charset="0"/>
              </a:rPr>
            </a:br>
            <a:r>
              <a:rPr lang="en-GB" sz="5400" dirty="0" err="1">
                <a:solidFill>
                  <a:schemeClr val="bg1"/>
                </a:solidFill>
                <a:latin typeface="Trebuchet MS" charset="0"/>
              </a:rPr>
              <a:t>iktar</a:t>
            </a:r>
            <a:r>
              <a:rPr lang="en-GB" sz="5400" dirty="0">
                <a:solidFill>
                  <a:schemeClr val="bg1"/>
                </a:solidFill>
                <a:latin typeface="Trebuchet MS" charset="0"/>
              </a:rPr>
              <a:t>,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 anchor="t"/>
          <a:lstStyle/>
          <a:p>
            <a:pPr algn="l"/>
            <a:r>
              <a:rPr lang="en-GB" sz="5400">
                <a:solidFill>
                  <a:schemeClr val="bg1"/>
                </a:solidFill>
                <a:latin typeface="Trebuchet MS" charset="0"/>
              </a:rPr>
              <a:t> iżda huma wkoll ħadu dinar kull wieħed. Huma u jitħallsu qabdu jgemgmu kontra s-sid u jgħidu, “Dawn ta’ </a:t>
            </a:r>
            <a:br>
              <a:rPr lang="mt-MT" sz="5400">
                <a:solidFill>
                  <a:schemeClr val="bg1"/>
                </a:solidFill>
                <a:latin typeface="Trebuchet MS" charset="0"/>
              </a:rPr>
            </a:br>
            <a:r>
              <a:rPr lang="en-GB" sz="5400">
                <a:solidFill>
                  <a:schemeClr val="bg1"/>
                </a:solidFill>
                <a:latin typeface="Trebuchet MS" charset="0"/>
              </a:rPr>
              <a:t>l-aħħar siegħa </a:t>
            </a:r>
            <a:br>
              <a:rPr lang="mt-MT" sz="5400">
                <a:solidFill>
                  <a:schemeClr val="bg1"/>
                </a:solidFill>
                <a:latin typeface="Trebuchet MS" charset="0"/>
              </a:rPr>
            </a:br>
            <a:r>
              <a:rPr lang="en-GB" sz="5400">
                <a:solidFill>
                  <a:schemeClr val="bg1"/>
                </a:solidFill>
                <a:latin typeface="Trebuchet MS" charset="0"/>
              </a:rPr>
              <a:t>waħda</a:t>
            </a:r>
            <a:r>
              <a:rPr lang="mt-MT" sz="540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5400">
                <a:solidFill>
                  <a:schemeClr val="bg1"/>
                </a:solidFill>
                <a:latin typeface="Trebuchet MS" charset="0"/>
              </a:rPr>
              <a:t>għamlu,</a:t>
            </a:r>
            <a:r>
              <a:rPr lang="en-GB">
                <a:solidFill>
                  <a:schemeClr val="bg1"/>
                </a:solidFill>
                <a:latin typeface="Trebuchet MS" charset="0"/>
              </a:rPr>
              <a:t> </a:t>
            </a:r>
            <a:endParaRPr lang="en-US">
              <a:latin typeface="Calibri" charset="0"/>
            </a:endParaRPr>
          </a:p>
        </p:txBody>
      </p:sp>
      <p:pic>
        <p:nvPicPr>
          <p:cNvPr id="4" name="Picture 3" descr="money co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4114800"/>
            <a:ext cx="2225040" cy="22250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man silw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0"/>
            <a:ext cx="4965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4876800" cy="6858000"/>
          </a:xfrm>
        </p:spPr>
        <p:txBody>
          <a:bodyPr/>
          <a:lstStyle/>
          <a:p>
            <a:r>
              <a:rPr lang="en-GB" sz="5400">
                <a:latin typeface="Trebuchet MS" charset="0"/>
              </a:rPr>
              <a:t>u int qisthom bħalna li tgħabbejna bil-piż tal-jum u s-sħana!” Qabeż is-sid u qal lil wieħed minnhom:</a:t>
            </a:r>
            <a:endParaRPr lang="en-US">
              <a:latin typeface="Calibri" charset="0"/>
            </a:endParaRP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858000"/>
          </a:xfrm>
        </p:spPr>
        <p:txBody>
          <a:bodyPr anchor="t"/>
          <a:lstStyle/>
          <a:p>
            <a:pPr algn="l"/>
            <a:r>
              <a:rPr lang="en-GB" sz="5400">
                <a:solidFill>
                  <a:schemeClr val="bg1"/>
                </a:solidFill>
                <a:latin typeface="Trebuchet MS" charset="0"/>
              </a:rPr>
              <a:t> “Ħabib, minn xejn ma nqastek jien; mhux b’dinar ftehimt miegħi? Ħu li jmissek u itlaq. </a:t>
            </a:r>
            <a:br>
              <a:rPr lang="mt-MT" sz="5400">
                <a:solidFill>
                  <a:schemeClr val="bg1"/>
                </a:solidFill>
                <a:latin typeface="Trebuchet MS" charset="0"/>
              </a:rPr>
            </a:br>
            <a:r>
              <a:rPr lang="en-GB" sz="5400">
                <a:solidFill>
                  <a:schemeClr val="bg1"/>
                </a:solidFill>
                <a:latin typeface="Trebuchet MS" charset="0"/>
              </a:rPr>
              <a:t>Lil dan tal-aħħar</a:t>
            </a:r>
            <a:br>
              <a:rPr lang="mt-MT" sz="5400">
                <a:solidFill>
                  <a:schemeClr val="bg1"/>
                </a:solidFill>
                <a:latin typeface="Trebuchet MS" charset="0"/>
              </a:rPr>
            </a:br>
            <a:r>
              <a:rPr lang="en-GB" sz="5400">
                <a:solidFill>
                  <a:schemeClr val="bg1"/>
                </a:solidFill>
                <a:latin typeface="Trebuchet MS" charset="0"/>
              </a:rPr>
              <a:t>irrid nagħtih daqs </a:t>
            </a:r>
            <a:br>
              <a:rPr lang="mt-MT" sz="5400">
                <a:solidFill>
                  <a:schemeClr val="bg1"/>
                </a:solidFill>
                <a:latin typeface="Trebuchet MS" charset="0"/>
              </a:rPr>
            </a:br>
            <a:r>
              <a:rPr lang="en-GB" sz="5400">
                <a:solidFill>
                  <a:schemeClr val="bg1"/>
                </a:solidFill>
                <a:latin typeface="Trebuchet MS" charset="0"/>
              </a:rPr>
              <a:t>kemm tajt lilek. </a:t>
            </a:r>
            <a:endParaRPr lang="en-US">
              <a:latin typeface="Calibri" charset="0"/>
            </a:endParaRPr>
          </a:p>
        </p:txBody>
      </p:sp>
      <p:pic>
        <p:nvPicPr>
          <p:cNvPr id="36867" name="Picture 3" descr="de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2752725"/>
            <a:ext cx="32194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neyard parab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4429125" cy="29527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7891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858000"/>
          </a:xfrm>
        </p:spPr>
        <p:txBody>
          <a:bodyPr anchor="t"/>
          <a:lstStyle/>
          <a:p>
            <a:pPr algn="r"/>
            <a:r>
              <a:rPr lang="en-GB" sz="5400">
                <a:solidFill>
                  <a:schemeClr val="bg1"/>
                </a:solidFill>
                <a:latin typeface="Trebuchet MS" charset="0"/>
              </a:rPr>
              <a:t>Ma nistax </a:t>
            </a:r>
            <a:br>
              <a:rPr lang="mt-MT" sz="5400">
                <a:solidFill>
                  <a:schemeClr val="bg1"/>
                </a:solidFill>
                <a:latin typeface="Trebuchet MS" charset="0"/>
              </a:rPr>
            </a:br>
            <a:r>
              <a:rPr lang="en-GB" sz="5400">
                <a:solidFill>
                  <a:schemeClr val="bg1"/>
                </a:solidFill>
                <a:latin typeface="Trebuchet MS" charset="0"/>
              </a:rPr>
              <a:t>nagħmel li </a:t>
            </a:r>
            <a:br>
              <a:rPr lang="mt-MT" sz="5400">
                <a:solidFill>
                  <a:schemeClr val="bg1"/>
                </a:solidFill>
                <a:latin typeface="Trebuchet MS" charset="0"/>
              </a:rPr>
            </a:br>
            <a:r>
              <a:rPr lang="en-GB" sz="5400">
                <a:solidFill>
                  <a:schemeClr val="bg1"/>
                </a:solidFill>
                <a:latin typeface="Trebuchet MS" charset="0"/>
              </a:rPr>
              <a:t>rrid bi ħwejġi </a:t>
            </a:r>
            <a:br>
              <a:rPr lang="mt-MT" sz="5400">
                <a:solidFill>
                  <a:schemeClr val="bg1"/>
                </a:solidFill>
                <a:latin typeface="Trebuchet MS" charset="0"/>
              </a:rPr>
            </a:br>
            <a:r>
              <a:rPr lang="en-GB" sz="5400">
                <a:solidFill>
                  <a:schemeClr val="bg1"/>
                </a:solidFill>
                <a:latin typeface="Trebuchet MS" charset="0"/>
              </a:rPr>
              <a:t>jien? Jew </a:t>
            </a:r>
            <a:br>
              <a:rPr lang="mt-MT" sz="5400">
                <a:solidFill>
                  <a:schemeClr val="bg1"/>
                </a:solidFill>
                <a:latin typeface="Trebuchet MS" charset="0"/>
              </a:rPr>
            </a:br>
            <a:r>
              <a:rPr lang="en-GB" sz="5400">
                <a:solidFill>
                  <a:schemeClr val="bg1"/>
                </a:solidFill>
                <a:latin typeface="Trebuchet MS" charset="0"/>
              </a:rPr>
              <a:t>qiegħed tgħir għax jien qalbi tajba? Hekk tal-aħħar jiġu l-ewwel, u tal-ewwel l-aħħar.”</a:t>
            </a:r>
            <a:endParaRPr lang="en-US">
              <a:latin typeface="Calibri" charset="0"/>
            </a:endParaRP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3891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479742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5400" b="1">
                <a:solidFill>
                  <a:schemeClr val="bg1"/>
                </a:solidFill>
                <a:latin typeface="Trebuchet MS" charset="0"/>
              </a:rPr>
              <a:t>Il-Kelma tal-Mulej</a:t>
            </a:r>
            <a:br>
              <a:rPr lang="en-GB" sz="5400" b="1">
                <a:solidFill>
                  <a:schemeClr val="bg1"/>
                </a:solidFill>
                <a:latin typeface="Trebuchet MS" charset="0"/>
              </a:rPr>
            </a:br>
            <a:r>
              <a:rPr lang="en-GB" sz="5400" b="1">
                <a:solidFill>
                  <a:srgbClr val="FFFF00"/>
                </a:solidFill>
                <a:latin typeface="Trebuchet MS" charset="0"/>
              </a:rPr>
              <a:t>It-Tifħir Lilek Kristu.</a:t>
            </a:r>
            <a:br>
              <a:rPr lang="en-GB" sz="5400">
                <a:solidFill>
                  <a:srgbClr val="FFFF00"/>
                </a:solidFill>
                <a:latin typeface="Trebuchet MS" charset="0"/>
              </a:rPr>
            </a:br>
            <a:r>
              <a:rPr lang="en-GB" sz="5400">
                <a:solidFill>
                  <a:schemeClr val="bg1"/>
                </a:solidFill>
                <a:latin typeface="Trebuchet MS" charset="0"/>
              </a:rPr>
              <a:t> </a:t>
            </a:r>
            <a:br>
              <a:rPr lang="en-GB" sz="5400">
                <a:solidFill>
                  <a:schemeClr val="bg1"/>
                </a:solidFill>
                <a:latin typeface="Trebuchet MS" charset="0"/>
              </a:rPr>
            </a:br>
            <a:endParaRPr lang="en-GB" sz="5400">
              <a:solidFill>
                <a:schemeClr val="bg1"/>
              </a:solidFill>
              <a:latin typeface="Trebuchet MS" charset="0"/>
            </a:endParaRPr>
          </a:p>
        </p:txBody>
      </p:sp>
      <p:pic>
        <p:nvPicPr>
          <p:cNvPr id="38917" name="Picture 3" descr="amazing%20m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024188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grpSp>
        <p:nvGrpSpPr>
          <p:cNvPr id="39940" name="Group 3"/>
          <p:cNvGrpSpPr>
            <a:grpSpLocks/>
          </p:cNvGrpSpPr>
          <p:nvPr/>
        </p:nvGrpSpPr>
        <p:grpSpPr bwMode="auto">
          <a:xfrm>
            <a:off x="4800600" y="762000"/>
            <a:ext cx="3962400" cy="4781550"/>
            <a:chOff x="4800600" y="762000"/>
            <a:chExt cx="3962400" cy="4781400"/>
          </a:xfrm>
        </p:grpSpPr>
        <p:pic>
          <p:nvPicPr>
            <p:cNvPr id="39942" name="Picture 4" descr="Jesus_Lamb3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762000"/>
              <a:ext cx="3962400" cy="47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3" name="TextBox 5"/>
            <p:cNvSpPr txBox="1">
              <a:spLocks noChangeArrowheads="1"/>
            </p:cNvSpPr>
            <p:nvPr/>
          </p:nvSpPr>
          <p:spPr bwMode="auto">
            <a:xfrm>
              <a:off x="6781800" y="5029200"/>
              <a:ext cx="17838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mt-MT"/>
                <a:t>www.ofm.org.mt</a:t>
              </a:r>
              <a:endParaRPr lang="en-US"/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152400" y="1219200"/>
            <a:ext cx="5257800" cy="51054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5400" b="1">
                <a:solidFill>
                  <a:srgbClr val="C00000"/>
                </a:solidFill>
                <a:latin typeface="Trebuchet MS" charset="0"/>
              </a:rPr>
              <a:t>IT-TJIEBA </a:t>
            </a:r>
            <a:br>
              <a:rPr lang="mt-MT" sz="5400" b="1">
                <a:solidFill>
                  <a:srgbClr val="C00000"/>
                </a:solidFill>
                <a:latin typeface="Trebuchet MS" charset="0"/>
              </a:rPr>
            </a:br>
            <a:r>
              <a:rPr lang="en-GB" sz="5400" b="1">
                <a:solidFill>
                  <a:srgbClr val="C00000"/>
                </a:solidFill>
                <a:latin typeface="Trebuchet MS" charset="0"/>
              </a:rPr>
              <a:t>U </a:t>
            </a:r>
            <a:br>
              <a:rPr lang="mt-MT" sz="5400" b="1">
                <a:solidFill>
                  <a:srgbClr val="C00000"/>
                </a:solidFill>
                <a:latin typeface="Trebuchet MS" charset="0"/>
              </a:rPr>
            </a:br>
            <a:r>
              <a:rPr lang="en-GB" sz="5400" b="1">
                <a:solidFill>
                  <a:srgbClr val="C00000"/>
                </a:solidFill>
                <a:latin typeface="Trebuchet MS" charset="0"/>
              </a:rPr>
              <a:t>L-ĠENEROŻITA’ </a:t>
            </a:r>
            <a:br>
              <a:rPr lang="mt-MT" sz="5400" b="1">
                <a:solidFill>
                  <a:srgbClr val="C00000"/>
                </a:solidFill>
                <a:latin typeface="Trebuchet MS" charset="0"/>
              </a:rPr>
            </a:br>
            <a:r>
              <a:rPr lang="en-GB" sz="5400" b="1">
                <a:solidFill>
                  <a:srgbClr val="C00000"/>
                </a:solidFill>
                <a:latin typeface="Trebuchet MS" charset="0"/>
              </a:rPr>
              <a:t>TA’ ALLA</a:t>
            </a:r>
            <a:br>
              <a:rPr lang="mt-MT" sz="5400" b="1">
                <a:solidFill>
                  <a:srgbClr val="C00000"/>
                </a:solidFill>
                <a:latin typeface="Trebuchet MS" charset="0"/>
              </a:rPr>
            </a:br>
            <a:br>
              <a:rPr lang="mt-MT" sz="5400" b="1">
                <a:solidFill>
                  <a:srgbClr val="C00000"/>
                </a:solidFill>
                <a:latin typeface="Trebuchet MS" charset="0"/>
              </a:rPr>
            </a:br>
            <a:r>
              <a:rPr lang="mt-MT" sz="3200" b="1">
                <a:solidFill>
                  <a:srgbClr val="7F7F7F"/>
                </a:solidFill>
                <a:latin typeface="Trebuchet MS" charset="0"/>
              </a:rPr>
              <a:t>25 Ħadd matul is-Sena A</a:t>
            </a:r>
            <a:endParaRPr lang="en-US" sz="5400">
              <a:solidFill>
                <a:srgbClr val="7F7F7F"/>
              </a:solidFill>
              <a:latin typeface="Trebuchet MS" charset="0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419600" y="0"/>
            <a:ext cx="4724400" cy="6858000"/>
          </a:xfrm>
        </p:spPr>
        <p:txBody>
          <a:bodyPr/>
          <a:lstStyle/>
          <a:p>
            <a:r>
              <a:rPr lang="en-GB" sz="5400">
                <a:solidFill>
                  <a:schemeClr val="bg1"/>
                </a:solidFill>
                <a:latin typeface="Trebuchet MS" charset="0"/>
              </a:rPr>
              <a:t>ħa jerġa’ lura għand il-Mulej u jħenn għalih,</a:t>
            </a:r>
            <a:br>
              <a:rPr lang="en-GB" sz="5400">
                <a:solidFill>
                  <a:schemeClr val="bg1"/>
                </a:solidFill>
                <a:latin typeface="Trebuchet MS" charset="0"/>
              </a:rPr>
            </a:br>
            <a:r>
              <a:rPr lang="en-GB" sz="5400">
                <a:solidFill>
                  <a:schemeClr val="bg1"/>
                </a:solidFill>
                <a:latin typeface="Trebuchet MS" charset="0"/>
              </a:rPr>
              <a:t>għand Alla tagħna għax hu jaħfer ħafna.</a:t>
            </a:r>
            <a:endParaRPr lang="en-US">
              <a:latin typeface="Calibri" charset="0"/>
            </a:endParaRPr>
          </a:p>
        </p:txBody>
      </p:sp>
      <p:pic>
        <p:nvPicPr>
          <p:cNvPr id="5123" name="Picture 3" descr="Confess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4" t="5714" r="6490" b="8571"/>
          <a:stretch>
            <a:fillRect/>
          </a:stretch>
        </p:blipFill>
        <p:spPr bwMode="auto">
          <a:xfrm>
            <a:off x="609600" y="838200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495800" y="0"/>
            <a:ext cx="4648200" cy="6858000"/>
          </a:xfrm>
        </p:spPr>
        <p:txBody>
          <a:bodyPr/>
          <a:lstStyle/>
          <a:p>
            <a:r>
              <a:rPr lang="en-GB" sz="5400">
                <a:solidFill>
                  <a:schemeClr val="bg1"/>
                </a:solidFill>
                <a:latin typeface="Trebuchet MS" charset="0"/>
              </a:rPr>
              <a:t>“Il-fehmiet tiegħi mhumiex fehmietkom,</a:t>
            </a:r>
            <a:br>
              <a:rPr lang="en-GB" sz="5400">
                <a:solidFill>
                  <a:schemeClr val="bg1"/>
                </a:solidFill>
                <a:latin typeface="Trebuchet MS" charset="0"/>
              </a:rPr>
            </a:br>
            <a:r>
              <a:rPr lang="en-GB" sz="5400">
                <a:solidFill>
                  <a:schemeClr val="bg1"/>
                </a:solidFill>
                <a:latin typeface="Trebuchet MS" charset="0"/>
              </a:rPr>
              <a:t>u t-triqat tiegħi mhumiex triqatkom:</a:t>
            </a:r>
            <a:endParaRPr lang="en-US">
              <a:latin typeface="Calibri" charset="0"/>
            </a:endParaRPr>
          </a:p>
        </p:txBody>
      </p:sp>
      <p:pic>
        <p:nvPicPr>
          <p:cNvPr id="6147" name="Picture 3" descr="r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77"/>
          <a:stretch>
            <a:fillRect/>
          </a:stretch>
        </p:blipFill>
        <p:spPr bwMode="auto">
          <a:xfrm>
            <a:off x="0" y="0"/>
            <a:ext cx="441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heav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6019800" cy="5181600"/>
          </a:xfrm>
        </p:spPr>
        <p:txBody>
          <a:bodyPr>
            <a:normAutofit/>
          </a:bodyPr>
          <a:lstStyle/>
          <a:p>
            <a:r>
              <a:rPr lang="en-GB" sz="5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rebuchet MS" charset="0"/>
              </a:rPr>
              <a:t>Oraklu</a:t>
            </a:r>
            <a:r>
              <a:rPr lang="en-GB" sz="54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charset="0"/>
              </a:rPr>
              <a:t> </a:t>
            </a:r>
            <a:r>
              <a:rPr lang="en-GB" sz="5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rebuchet MS" charset="0"/>
              </a:rPr>
              <a:t>tal-Mulej</a:t>
            </a:r>
            <a:r>
              <a:rPr lang="en-GB" sz="54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charset="0"/>
              </a:rPr>
              <a:t>.</a:t>
            </a:r>
            <a:br>
              <a:rPr lang="en-GB" sz="54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charset="0"/>
              </a:rPr>
            </a:br>
            <a:r>
              <a:rPr lang="en-GB" sz="5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rebuchet MS" charset="0"/>
              </a:rPr>
              <a:t>Għax</a:t>
            </a:r>
            <a:r>
              <a:rPr lang="en-GB" sz="54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charset="0"/>
              </a:rPr>
              <a:t> </a:t>
            </a:r>
            <a:r>
              <a:rPr lang="en-GB" sz="5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rebuchet MS" charset="0"/>
              </a:rPr>
              <a:t>daqs</a:t>
            </a:r>
            <a:r>
              <a:rPr lang="en-GB" sz="54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charset="0"/>
              </a:rPr>
              <a:t> </a:t>
            </a:r>
            <a:r>
              <a:rPr lang="en-GB" sz="5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rebuchet MS" charset="0"/>
              </a:rPr>
              <a:t>kemm</a:t>
            </a:r>
            <a:r>
              <a:rPr lang="en-GB" sz="54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charset="0"/>
              </a:rPr>
              <a:t> </a:t>
            </a:r>
            <a:r>
              <a:rPr lang="en-GB" sz="5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rebuchet MS" charset="0"/>
              </a:rPr>
              <a:t>huma</a:t>
            </a:r>
            <a:r>
              <a:rPr lang="en-GB" sz="54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charset="0"/>
              </a:rPr>
              <a:t> </a:t>
            </a:r>
            <a:r>
              <a:rPr lang="en-GB" sz="5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rebuchet MS" charset="0"/>
              </a:rPr>
              <a:t>ogħla</a:t>
            </a:r>
            <a:r>
              <a:rPr lang="en-GB" sz="54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charset="0"/>
              </a:rPr>
              <a:t> s-</a:t>
            </a:r>
            <a:r>
              <a:rPr lang="en-GB" sz="5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rebuchet MS" charset="0"/>
              </a:rPr>
              <a:t>smewwiet</a:t>
            </a:r>
            <a:r>
              <a:rPr lang="en-GB" sz="54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charset="0"/>
              </a:rPr>
              <a:t> mill-art,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latin typeface="Calibri" charset="0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6705600"/>
          </a:xfrm>
        </p:spPr>
        <p:txBody>
          <a:bodyPr/>
          <a:lstStyle/>
          <a:p>
            <a:r>
              <a:rPr lang="en-GB" sz="5400">
                <a:solidFill>
                  <a:schemeClr val="bg1"/>
                </a:solidFill>
                <a:latin typeface="Trebuchet MS" charset="0"/>
              </a:rPr>
              <a:t>daqshekk ieħor huma triqati ’l fuq minn triqatkom</a:t>
            </a:r>
            <a:br>
              <a:rPr lang="en-GB" sz="5400">
                <a:solidFill>
                  <a:schemeClr val="bg1"/>
                </a:solidFill>
                <a:latin typeface="Trebuchet MS" charset="0"/>
              </a:rPr>
            </a:br>
            <a:r>
              <a:rPr lang="en-GB" sz="5400">
                <a:solidFill>
                  <a:schemeClr val="bg1"/>
                </a:solidFill>
                <a:latin typeface="Trebuchet MS" charset="0"/>
              </a:rPr>
              <a:t>u l-fehmiet tiegħi mill-fehmiet tagħkom.”</a:t>
            </a:r>
            <a:endParaRPr lang="en-US">
              <a:latin typeface="Calibri" charset="0"/>
            </a:endParaRPr>
          </a:p>
        </p:txBody>
      </p:sp>
      <p:pic>
        <p:nvPicPr>
          <p:cNvPr id="8195" name="Picture 3" descr="road tre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921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0" y="0"/>
            <a:ext cx="4114800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5400" b="1">
                <a:solidFill>
                  <a:schemeClr val="bg1"/>
                </a:solidFill>
                <a:latin typeface="Trebuchet MS" charset="0"/>
              </a:rPr>
              <a:t>Il-Kelma </a:t>
            </a:r>
            <a:br>
              <a:rPr lang="en-GB" sz="5400" b="1">
                <a:solidFill>
                  <a:schemeClr val="bg1"/>
                </a:solidFill>
                <a:latin typeface="Trebuchet MS" charset="0"/>
              </a:rPr>
            </a:br>
            <a:r>
              <a:rPr lang="en-GB" sz="5400" b="1">
                <a:solidFill>
                  <a:schemeClr val="bg1"/>
                </a:solidFill>
                <a:latin typeface="Trebuchet MS" charset="0"/>
              </a:rPr>
              <a:t>tal-Mulej</a:t>
            </a:r>
            <a:br>
              <a:rPr lang="en-GB" sz="5400" b="1">
                <a:solidFill>
                  <a:schemeClr val="bg1"/>
                </a:solidFill>
                <a:latin typeface="Trebuchet MS" charset="0"/>
              </a:rPr>
            </a:br>
            <a:br>
              <a:rPr lang="en-GB" sz="5400" b="1">
                <a:solidFill>
                  <a:schemeClr val="bg1"/>
                </a:solidFill>
                <a:latin typeface="Trebuchet MS" charset="0"/>
              </a:rPr>
            </a:br>
            <a:r>
              <a:rPr lang="en-GB" sz="5400" b="1">
                <a:solidFill>
                  <a:srgbClr val="FFFF00"/>
                </a:solidFill>
                <a:latin typeface="Trebuchet MS" charset="0"/>
              </a:rPr>
              <a:t>Inroddu ħajr lil Alla</a:t>
            </a:r>
            <a:endParaRPr lang="en-GB" sz="5400">
              <a:solidFill>
                <a:srgbClr val="FFFF00"/>
              </a:solidFill>
              <a:latin typeface="Trebuchet MS" charset="0"/>
            </a:endParaRPr>
          </a:p>
        </p:txBody>
      </p:sp>
      <p:pic>
        <p:nvPicPr>
          <p:cNvPr id="9221" name="Picture 3" descr="10word of go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935038"/>
            <a:ext cx="4071937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6858000"/>
          </a:xfrm>
        </p:spPr>
        <p:txBody>
          <a:bodyPr/>
          <a:lstStyle/>
          <a:p>
            <a:r>
              <a:rPr lang="en-GB" sz="5400" b="1">
                <a:solidFill>
                  <a:schemeClr val="bg1"/>
                </a:solidFill>
                <a:latin typeface="Trebuchet MS" charset="0"/>
              </a:rPr>
              <a:t>SALM RESPONSORJALI</a:t>
            </a:r>
            <a:br>
              <a:rPr lang="en-GB" sz="5400" b="1">
                <a:solidFill>
                  <a:schemeClr val="bg1"/>
                </a:solidFill>
                <a:latin typeface="Trebuchet MS" charset="0"/>
              </a:rPr>
            </a:br>
            <a:r>
              <a:rPr lang="en-GB" sz="5400" b="1">
                <a:solidFill>
                  <a:srgbClr val="FFFF00"/>
                </a:solidFill>
                <a:latin typeface="Trebuchet MS" charset="0"/>
              </a:rPr>
              <a:t>Salm 144</a:t>
            </a:r>
            <a:br>
              <a:rPr lang="mt-MT" sz="5400" b="1">
                <a:solidFill>
                  <a:schemeClr val="bg1"/>
                </a:solidFill>
                <a:latin typeface="Trebuchet MS" charset="0"/>
              </a:rPr>
            </a:br>
            <a:br>
              <a:rPr lang="en-GB" sz="5400" b="1">
                <a:solidFill>
                  <a:schemeClr val="bg1"/>
                </a:solidFill>
                <a:latin typeface="Trebuchet MS" charset="0"/>
              </a:rPr>
            </a:br>
            <a:r>
              <a:rPr lang="en-GB" sz="5400" b="1">
                <a:solidFill>
                  <a:schemeClr val="bg1"/>
                </a:solidFill>
                <a:latin typeface="Trebuchet MS" charset="0"/>
              </a:rPr>
              <a:t>Qrib il-Mulej lejn kull min isejjaħlu.</a:t>
            </a:r>
            <a:endParaRPr lang="en-US">
              <a:latin typeface="Calibri" charset="0"/>
            </a:endParaRPr>
          </a:p>
        </p:txBody>
      </p:sp>
      <p:pic>
        <p:nvPicPr>
          <p:cNvPr id="4" name="Picture 3" descr="girl pray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0600"/>
            <a:ext cx="3535680" cy="4419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789</Words>
  <Application>Microsoft Macintosh PowerPoint</Application>
  <PresentationFormat>On-screen Show (4:3)</PresentationFormat>
  <Paragraphs>40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Trebuchet MS</vt:lpstr>
      <vt:lpstr>Office Theme</vt:lpstr>
      <vt:lpstr>IT-TJIEBA  U  L-ĠENEROŻITA’  TA’ ALLA  25 Ħadd matul is-Sena A</vt:lpstr>
      <vt:lpstr>L-1 QARI  Qari mill-Ktieb tal-Profeta Isaija  Is 55, 6-9</vt:lpstr>
      <vt:lpstr>Fittxu l-Mulej sakemm tistgħu ssibuh, sejħulu sakemm hu qrib! Ħa jħalli triqtu l-midneb, u l-bniedem il-ħażin fehmietu;</vt:lpstr>
      <vt:lpstr>ħa jerġa’ lura għand il-Mulej u jħenn għalih, għand Alla tagħna għax hu jaħfer ħafna.</vt:lpstr>
      <vt:lpstr>“Il-fehmiet tiegħi mhumiex fehmietkom, u t-triqat tiegħi mhumiex triqatkom:</vt:lpstr>
      <vt:lpstr>Oraklu tal-Mulej. Għax daqs kemm huma ogħla s-smewwiet mill-art,</vt:lpstr>
      <vt:lpstr>daqshekk ieħor huma triqati ’l fuq minn triqatkom u l-fehmiet tiegħi mill-fehmiet tagħkom.”</vt:lpstr>
      <vt:lpstr>PowerPoint Presentation</vt:lpstr>
      <vt:lpstr>SALM RESPONSORJALI Salm 144  Qrib il-Mulej lejn kull min isejjaħlu.</vt:lpstr>
      <vt:lpstr>Kuljum irrid inbierkek,  u nfaħħar ismek għal  dejjem ta’ dejjem. Kbir il-Mulej,  ta’ min ifaħħru bil-bosta, bla tarf il-kobor tiegħu. </vt:lpstr>
      <vt:lpstr>PowerPoint Presentation</vt:lpstr>
      <vt:lpstr>Twajjeb u ħanin il-Mulej idum biex jagħdab,  u kollu tjieba. Twajjeb ma’ kulħadd  il-Mulej, tjubitu fuq kull ma għamel. </vt:lpstr>
      <vt:lpstr>PowerPoint Presentation</vt:lpstr>
      <vt:lpstr>Ġust il-Mulej fl-imġiba tiegħu kollha, twajjeb f’dak kollu  li għamel. Qrib il-Mulej lejn kull  min isejjaħlu, lejn kull min isejjaħlu  fis-sewwa. </vt:lpstr>
      <vt:lpstr>PowerPoint Presentation</vt:lpstr>
      <vt:lpstr>IT-2 QARI  Qari mill-Ittra ta’ San Pawl Appostlu lill-Filippin  Fil 1, 20c-24, 27a</vt:lpstr>
      <vt:lpstr>Ħuti: Kristu jkun imsebbaħ fil-ġisem tiegħi, sew jekk ngħix u sew jekk  immut. Għax  għalija l-ħajja  hi Kristu, u l- mewt hi rebħ. </vt:lpstr>
      <vt:lpstr>Jekk għandi nibqa’ ħaj fil-ġisem, dan ifisser li għandi nagħti l-frott tax-xogħol tiegħi. X’naqbad nagħmel ma nafx:  ninsab bejn  ħaltejn. </vt:lpstr>
      <vt:lpstr>Min-naħa l-waħda, nixtieq nintemm u nkun ma’ Kristu, li jkun ħafna aħjar għalija; min-naħa l-oħra, jekk  nibqa’ ngħix fil- ġisem, ikun ħafna  aħjar għalikom. </vt:lpstr>
      <vt:lpstr>Ħaġa waħda ngħidilkom: ġibu ruħkom kif jixraq lill-Evanġelju ta’ Kristu.</vt:lpstr>
      <vt:lpstr>PowerPoint Presentation</vt:lpstr>
      <vt:lpstr>Hallelujah. Halleluljah.  Mulej iftħilna qalbna biex nifhmu l-kliem ta’ Ibnek Ġesù Kristu.  Hallelujah.</vt:lpstr>
      <vt:lpstr>L-EVANĠELJU  Qari mill-Evanġelju ta’ San Mattew  Mt 20, 1-16a</vt:lpstr>
      <vt:lpstr>F’dak iż-żmien: Ġesù qal lid-dixxipli tiegħu din il-parabbola: “Is-Saltna tas-Smewwiet  tixbah lil  wieħed  sid li ħareġ </vt:lpstr>
      <vt:lpstr>filgħodu kmieni ħafna biex jsib nies tax-xogħol u jħaddimhom fl-għalqa tiegħu tad-dwieli. </vt:lpstr>
      <vt:lpstr>Ftiehem ma’ xi  ħaddiema b’dinar  kull jum u bagħathom l-għalqa. Ħareġ ukoll madwar it-tielet siegħa, ra oħrajn qegħdin</vt:lpstr>
      <vt:lpstr> fil-pjazza, bla xogħol, u qalilhom, “Morru intom ukoll l-għalqa, u nagħtikom li jkun ħaqqkom”. U marru. </vt:lpstr>
      <vt:lpstr>Reġa’ ħareġ għal xi s-sitt siegħa, u mbagħad għal xi d-disgħa siegħa, u għamel l-istess. Għall-ħabta tal-ħdax-il siegħa  reġa’ ħareġ u </vt:lpstr>
      <vt:lpstr>sab oħrajn qiegħda, u qalilhom, “Għaliex qegħdin hawn il-jum kollu ma tagħmlu xejn?” Qalulu, “Għax ħadd ma  qabbadna.” </vt:lpstr>
      <vt:lpstr>Qalilhom, “Morru intom ukoll il-għalqa.” Għal filgħaxija mbagħad sid il-għalqa qal lill-prokuratur tiegħu,</vt:lpstr>
      <vt:lpstr> “Sejjaħ lill-ħaddiema u ħallashom, ibda minn dawk li ġew l-aħħar u spiċċa b’dawk tal-ewwel.” </vt:lpstr>
      <vt:lpstr>Ġew dawk li daħlu għax-xogħol fil-ħdax-il siegħa u ħadu dinar kull wieħed. Ġew tal-ewwel, u stennew li  kienu se jirċievu  iktar,</vt:lpstr>
      <vt:lpstr> iżda huma wkoll ħadu dinar kull wieħed. Huma u jitħallsu qabdu jgemgmu kontra s-sid u jgħidu, “Dawn ta’  l-aħħar siegħa  waħda għamlu, </vt:lpstr>
      <vt:lpstr>u int qisthom bħalna li tgħabbejna bil-piż tal-jum u s-sħana!” Qabeż is-sid u qal lil wieħed minnhom:</vt:lpstr>
      <vt:lpstr> “Ħabib, minn xejn ma nqastek jien; mhux b’dinar ftehimt miegħi? Ħu li jmissek u itlaq.  Lil dan tal-aħħar irrid nagħtih daqs  kemm tajt lilek. </vt:lpstr>
      <vt:lpstr>Ma nistax  nagħmel li  rrid bi ħwejġi  jien? Jew  qiegħed tgħir għax jien qalbi tajba? Hekk tal-aħħar jiġu l-ewwel, u tal-ewwel l-aħħar.”</vt:lpstr>
      <vt:lpstr>PowerPoint Presentation</vt:lpstr>
      <vt:lpstr>PowerPoint Presentation</vt:lpstr>
    </vt:vector>
  </TitlesOfParts>
  <Company>ofm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IT-TJIEBA U L-ĠENEROŻITA’ TA’ ALLA</dc:title>
  <dc:creator>Joseph Magro</dc:creator>
  <cp:lastModifiedBy>Joseph Magro</cp:lastModifiedBy>
  <cp:revision>14</cp:revision>
  <dcterms:created xsi:type="dcterms:W3CDTF">2008-09-20T09:24:16Z</dcterms:created>
  <dcterms:modified xsi:type="dcterms:W3CDTF">2020-09-15T09:15:33Z</dcterms:modified>
</cp:coreProperties>
</file>