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89" r:id="rId3"/>
    <p:sldId id="290" r:id="rId4"/>
    <p:sldId id="291" r:id="rId5"/>
    <p:sldId id="292" r:id="rId6"/>
    <p:sldId id="293" r:id="rId7"/>
    <p:sldId id="269" r:id="rId8"/>
    <p:sldId id="270" r:id="rId9"/>
    <p:sldId id="286" r:id="rId10"/>
    <p:sldId id="271" r:id="rId11"/>
    <p:sldId id="287" r:id="rId12"/>
    <p:sldId id="272" r:id="rId13"/>
    <p:sldId id="288" r:id="rId14"/>
    <p:sldId id="257" r:id="rId15"/>
    <p:sldId id="258" r:id="rId16"/>
    <p:sldId id="259" r:id="rId17"/>
    <p:sldId id="265" r:id="rId18"/>
    <p:sldId id="260" r:id="rId19"/>
    <p:sldId id="261" r:id="rId20"/>
    <p:sldId id="266" r:id="rId21"/>
    <p:sldId id="267" r:id="rId22"/>
    <p:sldId id="268" r:id="rId23"/>
    <p:sldId id="262" r:id="rId24"/>
    <p:sldId id="263" r:id="rId25"/>
    <p:sldId id="264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4"/>
    <p:restoredTop sz="94697"/>
  </p:normalViewPr>
  <p:slideViewPr>
    <p:cSldViewPr>
      <p:cViewPr varScale="1">
        <p:scale>
          <a:sx n="95" d="100"/>
          <a:sy n="95" d="100"/>
        </p:scale>
        <p:origin x="192" y="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F999E-F610-9945-B408-64698376AD15}" type="datetimeFigureOut">
              <a:t>9/23/20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EBB82-73FB-E646-8316-FDD11BC027D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2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EBB82-73FB-E646-8316-FDD11BC027D7}" type="slidenum"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26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EF4E6D-E281-3644-A7C8-6B2EED9CA58B}" type="datetime1">
              <a:rPr lang="en-US"/>
              <a:pPr/>
              <a:t>9/23/20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3A729-194A-A64F-AB25-007EE08153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7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DA17C4-AA57-B94D-8EE1-E9E0F93356B5}" type="datetime1">
              <a:rPr lang="en-US"/>
              <a:pPr/>
              <a:t>9/23/20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AF9FF-64A5-FB40-9323-4C2B49D21C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F7408A-4F22-D64E-B8CB-619F461748D0}" type="datetime1">
              <a:rPr lang="en-US"/>
              <a:pPr/>
              <a:t>9/23/20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A058C-6203-8243-8D4D-07C1632A5F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6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5C5F54-98D9-A549-BA96-CD65C19E6E34}" type="datetime1">
              <a:rPr lang="en-US"/>
              <a:pPr/>
              <a:t>9/23/20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4D0A5-60D5-1E4D-A152-8B5F1B9FD7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27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ECF47B-4D78-BC4F-BD4E-E683F35AD06E}" type="datetime1">
              <a:rPr lang="en-US"/>
              <a:pPr/>
              <a:t>9/23/20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84358-DACC-544F-8B6F-E79227E1D2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2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5611F-A035-BE44-98E1-1E74565A3699}" type="datetime1">
              <a:rPr lang="en-US"/>
              <a:pPr/>
              <a:t>9/23/20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585FE-9989-8043-80F2-C1B6AD3C55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7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91599F-757B-B245-9D55-DFF4F843394B}" type="datetime1">
              <a:rPr lang="en-US"/>
              <a:pPr/>
              <a:t>9/23/20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F8AD4-DE6D-3A49-A4AD-8458149AE3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0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844B21-9425-E844-A0D7-B5BB6B02A08B}" type="datetime1">
              <a:rPr lang="en-US"/>
              <a:pPr/>
              <a:t>9/23/20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B3949-C902-BB42-8107-B5948D0F17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22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EF4D2F-4958-034C-90FD-3158474F3530}" type="datetime1">
              <a:rPr lang="en-US"/>
              <a:pPr/>
              <a:t>9/23/20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FE7DB-15BF-6041-AEBC-0CD0770AF4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6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2DC4B1-BB49-B946-8E41-D309A43079A2}" type="datetime1">
              <a:rPr lang="en-US"/>
              <a:pPr/>
              <a:t>9/23/20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39E0E-22A4-A24F-80DF-49C08FC125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5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B6CE32-6FD8-BC4B-B83B-4A191322FC7E}" type="datetime1">
              <a:rPr lang="en-US"/>
              <a:pPr/>
              <a:t>9/23/20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196C5-63F6-9145-AA6D-CCB72BEB85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4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B2A0B7F-B489-BE4F-BFAB-F8D2794ECC0E}" type="datetime1">
              <a:rPr lang="en-US"/>
              <a:pPr/>
              <a:t>9/23/20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0062C64-4542-6D44-AC57-894E6377E99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2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2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2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2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Title 3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0" y="103188"/>
            <a:ext cx="4889500" cy="1974850"/>
          </a:xfr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000496" y="5429264"/>
            <a:ext cx="4857752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/>
                <a:cs typeface="+mj-cs"/>
              </a:rPr>
              <a:t>26</a:t>
            </a:r>
            <a:r>
              <a:rPr lang="mt-MT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/>
                <a:cs typeface="+mj-cs"/>
              </a:rPr>
              <a:t> Ħadd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mt-MT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/>
                <a:cs typeface="+mj-cs"/>
              </a:rPr>
              <a:t>matul is-sena</a:t>
            </a:r>
            <a:r>
              <a:rPr lang="en-GB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/>
                <a:cs typeface="+mj-cs"/>
              </a:rPr>
              <a:t>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285750" y="6286500"/>
            <a:ext cx="1418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mt-MT" sz="1800">
                <a:latin typeface="Calibri" charset="0"/>
              </a:rPr>
              <a:t>www.ofm.mt</a:t>
            </a:r>
            <a:endParaRPr lang="en-US" sz="1800">
              <a:latin typeface="Calibri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5143500" y="0"/>
            <a:ext cx="40005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/>
              <a:t>Ftakar fil-ħniena </a:t>
            </a:r>
          </a:p>
          <a:p>
            <a:pPr marL="0" indent="0" algn="ctr">
              <a:buNone/>
            </a:pPr>
            <a:r>
              <a:rPr lang="en-US"/>
              <a:t>u fit-tjieba tiegħek,</a:t>
            </a:r>
          </a:p>
          <a:p>
            <a:pPr marL="0" indent="0" algn="ctr">
              <a:buNone/>
            </a:pPr>
            <a:r>
              <a:rPr lang="en-US"/>
              <a:t>għax huma minn dejjem, Mulej.</a:t>
            </a:r>
          </a:p>
          <a:p>
            <a:pPr marL="0" indent="0" algn="ctr">
              <a:buNone/>
            </a:pPr>
            <a:r>
              <a:rPr lang="en-US"/>
              <a:t>Tiftakarx fil-ħtijiet </a:t>
            </a:r>
          </a:p>
          <a:p>
            <a:pPr marL="0" indent="0" algn="ctr">
              <a:buNone/>
            </a:pPr>
            <a:r>
              <a:rPr lang="en-US"/>
              <a:t>u fid-dnubiet ta’ żgħożiti:</a:t>
            </a:r>
          </a:p>
          <a:p>
            <a:pPr marL="0" indent="0" algn="ctr">
              <a:buNone/>
            </a:pPr>
            <a:r>
              <a:rPr lang="en-US"/>
              <a:t>inti tajjeb, Mulej;</a:t>
            </a:r>
          </a:p>
          <a:p>
            <a:pPr marL="0" indent="0" algn="ctr">
              <a:buNone/>
            </a:pPr>
            <a:r>
              <a:rPr lang="en-US"/>
              <a:t>ftakar fija skond </a:t>
            </a:r>
          </a:p>
          <a:p>
            <a:pPr marL="0" indent="0" algn="ctr">
              <a:buNone/>
            </a:pPr>
            <a:r>
              <a:rPr lang="en-US"/>
              <a:t>it-tjieba tiegħek</a:t>
            </a:r>
            <a:r>
              <a:rPr lang="en-GB" sz="3400">
                <a:latin typeface="Calibri" charset="0"/>
              </a:rPr>
              <a:t>. </a:t>
            </a:r>
            <a:r>
              <a:rPr lang="mt-MT" sz="3400">
                <a:latin typeface="Calibri" charset="0"/>
              </a:rPr>
              <a:t>      </a:t>
            </a:r>
          </a:p>
          <a:p>
            <a:pPr marL="0" indent="0" algn="ctr">
              <a:buNone/>
            </a:pPr>
            <a:r>
              <a:rPr lang="en-GB" sz="3400" b="1">
                <a:latin typeface="Calibri" charset="0"/>
              </a:rPr>
              <a:t>R/.</a:t>
            </a:r>
            <a:endParaRPr lang="en-US" sz="3400">
              <a:latin typeface="Calibri" charset="0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5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br>
              <a:rPr lang="en-GB" sz="3600">
                <a:latin typeface="Calibri" charset="0"/>
              </a:rPr>
            </a:br>
            <a:endParaRPr lang="en-US" sz="3600">
              <a:latin typeface="Calibri" charset="0"/>
            </a:endParaRPr>
          </a:p>
        </p:txBody>
      </p:sp>
      <p:pic>
        <p:nvPicPr>
          <p:cNvPr id="23556" name="Content Placeholder 2"/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0913" y="354013"/>
            <a:ext cx="4383087" cy="6149975"/>
          </a:xfr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0DB2CC5-47A6-C544-A3EF-32C7F09C9584}"/>
              </a:ext>
            </a:extLst>
          </p:cNvPr>
          <p:cNvSpPr txBox="1">
            <a:spLocks/>
          </p:cNvSpPr>
          <p:nvPr/>
        </p:nvSpPr>
        <p:spPr bwMode="auto">
          <a:xfrm>
            <a:off x="179512" y="0"/>
            <a:ext cx="42760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/>
              <a:t>Tajjeb u sewwa </a:t>
            </a:r>
          </a:p>
          <a:p>
            <a:pPr marL="0" indent="0" algn="ctr">
              <a:buNone/>
            </a:pPr>
            <a:r>
              <a:rPr lang="en-US" sz="3600" b="1"/>
              <a:t>l-Mulej;</a:t>
            </a:r>
          </a:p>
          <a:p>
            <a:pPr marL="0" indent="0" algn="ctr">
              <a:buNone/>
            </a:pPr>
            <a:r>
              <a:rPr lang="en-US" sz="3600" b="1"/>
              <a:t>għalhekk juri triqtu </a:t>
            </a:r>
          </a:p>
          <a:p>
            <a:pPr marL="0" indent="0" algn="ctr">
              <a:buNone/>
            </a:pPr>
            <a:r>
              <a:rPr lang="en-US" sz="3600" b="1"/>
              <a:t>lill-ħatja.</a:t>
            </a:r>
          </a:p>
          <a:p>
            <a:pPr marL="0" indent="0" algn="ctr">
              <a:buNone/>
            </a:pPr>
            <a:r>
              <a:rPr lang="en-US" sz="3600" b="1"/>
              <a:t>Imexxi l-imsejkna </a:t>
            </a:r>
          </a:p>
          <a:p>
            <a:pPr marL="0" indent="0" algn="ctr">
              <a:buNone/>
            </a:pPr>
            <a:r>
              <a:rPr lang="en-US" sz="3600" b="1"/>
              <a:t>fis-sewwa,</a:t>
            </a:r>
          </a:p>
          <a:p>
            <a:pPr marL="0" indent="0" algn="ctr">
              <a:buNone/>
            </a:pPr>
            <a:r>
              <a:rPr lang="en-US" sz="3600" b="1"/>
              <a:t>jgħallem lill-fqajrin </a:t>
            </a:r>
          </a:p>
          <a:p>
            <a:pPr marL="0" indent="0" algn="ctr">
              <a:buNone/>
            </a:pPr>
            <a:r>
              <a:rPr lang="en-US" sz="3600" b="1"/>
              <a:t>it-triq tiegħu.</a:t>
            </a:r>
          </a:p>
          <a:p>
            <a:pPr marL="0" indent="0" algn="ctr">
              <a:buNone/>
            </a:pPr>
            <a:r>
              <a:rPr lang="en-US" sz="3600" b="1"/>
              <a:t>R/.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3765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br>
              <a:rPr lang="en-GB" sz="3600">
                <a:latin typeface="Calibri" charset="0"/>
              </a:rPr>
            </a:br>
            <a:endParaRPr lang="en-US" sz="3600">
              <a:latin typeface="Calibri" charset="0"/>
            </a:endParaRPr>
          </a:p>
        </p:txBody>
      </p:sp>
      <p:pic>
        <p:nvPicPr>
          <p:cNvPr id="25604" name="Content Placeholder 2"/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80988"/>
            <a:ext cx="4456113" cy="6156325"/>
          </a:xfrm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214313"/>
            <a:ext cx="3757613" cy="6429375"/>
          </a:xfrm>
        </p:spPr>
        <p:txBody>
          <a:bodyPr anchor="ctr"/>
          <a:lstStyle/>
          <a:p>
            <a:pPr marL="6350" indent="-6350" algn="ctr" eaLnBrk="1" hangingPunct="1">
              <a:buFont typeface="Arial" charset="0"/>
              <a:buNone/>
            </a:pPr>
            <a:r>
              <a:rPr lang="en-GB" sz="5400" b="1">
                <a:latin typeface="Calibri" charset="0"/>
                <a:cs typeface="Times New Roman" charset="0"/>
              </a:rPr>
              <a:t>Qari </a:t>
            </a:r>
            <a:r>
              <a:rPr lang="mt-MT" sz="5400" b="1">
                <a:latin typeface="Calibri" charset="0"/>
                <a:cs typeface="Times New Roman" charset="0"/>
              </a:rPr>
              <a:t>               </a:t>
            </a:r>
            <a:r>
              <a:rPr lang="en-GB" sz="5400" b="1">
                <a:latin typeface="Calibri" charset="0"/>
                <a:cs typeface="Times New Roman" charset="0"/>
              </a:rPr>
              <a:t>mill-Ittra ta’ San Pawl Appostlu lill-Filippin.</a:t>
            </a:r>
            <a:br>
              <a:rPr lang="en-GB" sz="5400" b="1">
                <a:latin typeface="Times New Roman" charset="0"/>
                <a:cs typeface="Times New Roman" charset="0"/>
              </a:rPr>
            </a:br>
            <a:r>
              <a:rPr lang="en-GB" sz="3600" b="1">
                <a:latin typeface="Times New Roman" charset="0"/>
                <a:cs typeface="Times New Roman" charset="0"/>
              </a:rPr>
              <a:t>Fil 2, 1-11</a:t>
            </a:r>
            <a:endParaRPr lang="en-US" sz="5400">
              <a:latin typeface="Calibri" charset="0"/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0"/>
            <a:ext cx="4357687" cy="681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5364088" y="214313"/>
            <a:ext cx="3779912" cy="6429375"/>
          </a:xfrm>
        </p:spPr>
        <p:txBody>
          <a:bodyPr anchor="ctr"/>
          <a:lstStyle/>
          <a:p>
            <a:pPr marL="0" indent="22225" algn="ctr" eaLnBrk="1" hangingPunct="1">
              <a:buNone/>
            </a:pPr>
            <a:r>
              <a:rPr lang="en-US" sz="3600"/>
              <a:t>Ħuti, jekk hemm fikom xi faraġ fi Kristu; jekk hemm xi kelma ta’ ħlewwa fl-imħabba; jekk hemm xi xirka fl-Ispirtu; jekk hemm xi ħniena u mogħdrija; kunu fehma waħda u mlewni bil-ferħ!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73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b"/>
          <a:lstStyle/>
          <a:p>
            <a:pPr marL="6350" indent="-6350" algn="ctr" eaLnBrk="1" hangingPunct="1">
              <a:buFont typeface="Arial" charset="0"/>
              <a:buNone/>
            </a:pPr>
            <a:r>
              <a:rPr lang="en-GB" sz="4800" b="1">
                <a:solidFill>
                  <a:schemeClr val="bg1"/>
                </a:solidFill>
                <a:latin typeface="Times New Roman" charset="0"/>
                <a:cs typeface="Times New Roman" charset="0"/>
              </a:rPr>
              <a:t>Ħa jkollkom l-istess imħabba, u ruħ waħda u ħsieb wieħed</a:t>
            </a:r>
            <a:endParaRPr lang="en-US" sz="4800" b="1">
              <a:solidFill>
                <a:schemeClr val="bg1"/>
              </a:solidFill>
              <a:latin typeface="Calibri" charset="0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 anchor="ctr"/>
          <a:lstStyle/>
          <a:p>
            <a:pPr marL="0" indent="0" algn="ctr" eaLnBrk="1" hangingPunct="1">
              <a:buNone/>
            </a:pPr>
            <a:r>
              <a:rPr lang="en-US" sz="4000" b="1">
                <a:solidFill>
                  <a:schemeClr val="bg1"/>
                </a:solidFill>
              </a:rPr>
              <a:t>Tagħmlu xejn b’pika ta’ partit, anqas għall-ftaħir fieragħ; imma kunu umli u kull wieħed minnkom iqis lill-ieħor aħjar minnu.</a:t>
            </a:r>
            <a:endParaRPr lang="en-US" sz="6000" b="1">
              <a:solidFill>
                <a:schemeClr val="bg1"/>
              </a:solidFill>
              <a:latin typeface="Calibri" charset="0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357188" y="0"/>
            <a:ext cx="3500437" cy="6858000"/>
          </a:xfrm>
        </p:spPr>
        <p:txBody>
          <a:bodyPr anchor="ctr"/>
          <a:lstStyle/>
          <a:p>
            <a:pPr marL="6350" indent="-6350" algn="ctr" eaLnBrk="1" hangingPunct="1">
              <a:buNone/>
            </a:pPr>
            <a:r>
              <a:rPr lang="en-US" sz="4800"/>
              <a:t>Ħadd minnkom ma għandu jfittex li jaqbillu, imma li jaqbel lil ħaddieħor.</a:t>
            </a:r>
            <a:endParaRPr lang="en-US" sz="8800">
              <a:latin typeface="Calibri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0"/>
            <a:ext cx="4929187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357188" y="0"/>
            <a:ext cx="3929062" cy="6858000"/>
          </a:xfrm>
        </p:spPr>
        <p:txBody>
          <a:bodyPr anchor="ctr"/>
          <a:lstStyle/>
          <a:p>
            <a:pPr marL="6350" indent="-6350" algn="ctr" eaLnBrk="1" hangingPunct="1">
              <a:buFont typeface="Arial" charset="0"/>
              <a:buNone/>
            </a:pPr>
            <a:r>
              <a:rPr lang="en-GB" sz="4800">
                <a:latin typeface="Times New Roman" charset="0"/>
                <a:cs typeface="Times New Roman" charset="0"/>
              </a:rPr>
              <a:t>Aħsbu bħalma kien jaħseb Kristu Ġesù: hu li għad li kellu n-natura ta’ Alla, ma qagħadx ifittex tiegħu li hu daqs Alla, </a:t>
            </a:r>
            <a:endParaRPr lang="en-US" sz="4800">
              <a:latin typeface="Calibri" charset="0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500562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3425" cy="6083300"/>
          </a:xfrm>
        </p:spPr>
        <p:txBody>
          <a:bodyPr/>
          <a:lstStyle/>
          <a:p>
            <a:pPr eaLnBrk="1" hangingPunct="1"/>
            <a:r>
              <a:rPr lang="en-GB" sz="6000" b="1">
                <a:latin typeface="Calibri" charset="0"/>
              </a:rPr>
              <a:t>L-1 QARI</a:t>
            </a:r>
            <a:br>
              <a:rPr lang="en-GB" sz="6000" b="1">
                <a:latin typeface="Calibri" charset="0"/>
              </a:rPr>
            </a:br>
            <a:r>
              <a:rPr lang="en-GB" sz="6000" b="1">
                <a:latin typeface="Calibri" charset="0"/>
              </a:rPr>
              <a:t>Qari mill-Ktieb tal-Profeta Eżekjel.</a:t>
            </a:r>
            <a:br>
              <a:rPr lang="en-GB" sz="6000" b="1">
                <a:latin typeface="Calibri" charset="0"/>
              </a:rPr>
            </a:br>
            <a:r>
              <a:rPr lang="en-GB" sz="3200" b="1">
                <a:latin typeface="Calibri" charset="0"/>
              </a:rPr>
              <a:t>Eż 18, 25-28</a:t>
            </a:r>
            <a:endParaRPr lang="en-US" sz="3200">
              <a:latin typeface="Calibri" charset="0"/>
            </a:endParaRPr>
          </a:p>
        </p:txBody>
      </p:sp>
      <p:pic>
        <p:nvPicPr>
          <p:cNvPr id="14339" name="Picture 3" descr="Prophet Ezeki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0"/>
            <a:ext cx="33035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5583238" y="17463"/>
            <a:ext cx="3560762" cy="6840537"/>
          </a:xfrm>
        </p:spPr>
        <p:txBody>
          <a:bodyPr anchor="ctr"/>
          <a:lstStyle/>
          <a:p>
            <a:pPr marL="0" indent="0">
              <a:buNone/>
            </a:pPr>
            <a:r>
              <a:rPr lang="en-US" sz="4000"/>
              <a:t>iżda xejjen lilu nnifsu billi ħa n-natura ta’ lsir; </a:t>
            </a:r>
          </a:p>
          <a:p>
            <a:pPr marL="0" indent="0">
              <a:buNone/>
            </a:pPr>
            <a:r>
              <a:rPr lang="en-US" sz="4000"/>
              <a:t>sar jixbah lill-bnedmin, u deher minn barra bħala bniedem;</a:t>
            </a:r>
          </a:p>
          <a:p>
            <a:pPr marL="0" indent="0">
              <a:buNone/>
            </a:pPr>
            <a:r>
              <a:rPr lang="en-US" sz="4000"/>
              <a:t>ċekken lilu nnifsu,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83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pPr marL="0" indent="0" algn="ctr" eaLnBrk="1" hangingPunct="1">
              <a:buFont typeface="Arial" charset="0"/>
              <a:buNone/>
            </a:pPr>
            <a:r>
              <a:rPr lang="en-GB" sz="6600">
                <a:solidFill>
                  <a:schemeClr val="bg1"/>
                </a:solidFill>
                <a:latin typeface="Times New Roman" charset="0"/>
                <a:cs typeface="Times New Roman" charset="0"/>
              </a:rPr>
              <a:t>billi obda sal-mewt, anzi sal-mewt tas-salib.</a:t>
            </a:r>
            <a:endParaRPr lang="en-US" sz="6600">
              <a:solidFill>
                <a:schemeClr val="bg1"/>
              </a:solidFill>
              <a:latin typeface="Calibri" charset="0"/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Rectangl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5100"/>
            <a:ext cx="91440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Content Placeholder 2"/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" y="1597025"/>
            <a:ext cx="8929688" cy="4645025"/>
          </a:xfrm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Content Placeholder 2"/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638" y="1597025"/>
            <a:ext cx="8588375" cy="4664075"/>
          </a:xfrm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17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Content Placeholder 2"/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850" y="1597025"/>
            <a:ext cx="8242300" cy="4675188"/>
          </a:xfrm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br>
              <a:rPr lang="en-GB" sz="3600">
                <a:latin typeface="Times New Roman" charset="0"/>
                <a:cs typeface="Times New Roman" charset="0"/>
              </a:rPr>
            </a:br>
            <a:endParaRPr lang="en-US" sz="3600">
              <a:latin typeface="Calibri" charset="0"/>
            </a:endParaRPr>
          </a:p>
        </p:txBody>
      </p:sp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0" y="285750"/>
            <a:ext cx="9144000" cy="62865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GB" sz="4800" b="1">
                <a:solidFill>
                  <a:schemeClr val="bg1"/>
                </a:solidFill>
                <a:latin typeface="Calibri" charset="0"/>
                <a:cs typeface="Times New Roman" charset="0"/>
              </a:rPr>
              <a:t>Hallelujah. Halleluljah.</a:t>
            </a:r>
          </a:p>
          <a:p>
            <a:pPr marL="0" indent="0" algn="ctr">
              <a:buNone/>
            </a:pPr>
            <a:br>
              <a:rPr lang="en-GB" sz="4800">
                <a:solidFill>
                  <a:schemeClr val="bg1"/>
                </a:solidFill>
                <a:latin typeface="Times New Roman" charset="0"/>
                <a:cs typeface="Times New Roman" charset="0"/>
              </a:rPr>
            </a:br>
            <a:r>
              <a:rPr lang="en-US" sz="5400" b="1"/>
              <a:t>In-nagħaġ tiegħi jisimgħu leħni,</a:t>
            </a:r>
          </a:p>
          <a:p>
            <a:pPr marL="0" indent="0" algn="ctr">
              <a:buNone/>
            </a:pPr>
            <a:r>
              <a:rPr lang="en-US" sz="5400" b="1"/>
              <a:t>u jiena nagħrafhom, u huma jimxu warajja.</a:t>
            </a:r>
          </a:p>
          <a:p>
            <a:pPr marL="0" indent="0" algn="ctr">
              <a:buNone/>
            </a:pPr>
            <a:endParaRPr lang="en-US" sz="5400" b="1"/>
          </a:p>
          <a:p>
            <a:pPr marL="0" indent="0" algn="ctr" eaLnBrk="1" hangingPunct="1">
              <a:buNone/>
            </a:pPr>
            <a:r>
              <a:rPr lang="en-GB" sz="4800" b="1">
                <a:solidFill>
                  <a:schemeClr val="bg1"/>
                </a:solidFill>
                <a:latin typeface="Times New Roman" charset="0"/>
                <a:cs typeface="Times New Roman" charset="0"/>
              </a:rPr>
              <a:t>Hallelujah.</a:t>
            </a:r>
            <a:endParaRPr lang="en-US" sz="4800">
              <a:solidFill>
                <a:schemeClr val="bg1"/>
              </a:solidFill>
              <a:latin typeface="Calibri" charset="0"/>
            </a:endParaRP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 anchor="ctr"/>
          <a:lstStyle/>
          <a:p>
            <a:pPr marL="0" indent="0" algn="ctr" eaLnBrk="1" hangingPunct="1">
              <a:buFont typeface="Arial" charset="0"/>
              <a:buNone/>
            </a:pPr>
            <a:r>
              <a:rPr lang="en-GB" sz="6000" b="1">
                <a:latin typeface="Calibri" charset="0"/>
                <a:cs typeface="Times New Roman" charset="0"/>
              </a:rPr>
              <a:t>Qari </a:t>
            </a:r>
            <a:r>
              <a:rPr lang="mt-MT" sz="6000" b="1">
                <a:latin typeface="Calibri" charset="0"/>
                <a:cs typeface="Times New Roman" charset="0"/>
              </a:rPr>
              <a:t>                  </a:t>
            </a:r>
            <a:r>
              <a:rPr lang="en-GB" sz="6000" b="1">
                <a:latin typeface="Calibri" charset="0"/>
                <a:cs typeface="Times New Roman" charset="0"/>
              </a:rPr>
              <a:t>mill-Evanġelju </a:t>
            </a:r>
            <a:r>
              <a:rPr lang="mt-MT" sz="6000" b="1">
                <a:latin typeface="Calibri" charset="0"/>
                <a:cs typeface="Times New Roman" charset="0"/>
              </a:rPr>
              <a:t>          </a:t>
            </a:r>
            <a:r>
              <a:rPr lang="en-GB" sz="6000" b="1">
                <a:latin typeface="Calibri" charset="0"/>
                <a:cs typeface="Times New Roman" charset="0"/>
              </a:rPr>
              <a:t>ta’ San Mattew.</a:t>
            </a:r>
            <a:br>
              <a:rPr lang="en-GB" sz="6000" b="1">
                <a:latin typeface="Times New Roman" charset="0"/>
                <a:cs typeface="Times New Roman" charset="0"/>
              </a:rPr>
            </a:br>
            <a:r>
              <a:rPr lang="en-GB" sz="4400" b="1">
                <a:latin typeface="Times New Roman" charset="0"/>
                <a:cs typeface="Times New Roman" charset="0"/>
              </a:rPr>
              <a:t>Mt 21, 28-32</a:t>
            </a:r>
            <a:endParaRPr lang="en-US" sz="4400">
              <a:latin typeface="Calibri" charset="0"/>
            </a:endParaRP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5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3071813" cy="6858000"/>
          </a:xfrm>
        </p:spPr>
        <p:txBody>
          <a:bodyPr anchor="ctr"/>
          <a:lstStyle/>
          <a:p>
            <a:pPr marL="0" indent="0" algn="ctr" eaLnBrk="1" hangingPunct="1">
              <a:buFont typeface="Arial" charset="0"/>
              <a:buNone/>
            </a:pPr>
            <a:r>
              <a:rPr lang="mt-MT" sz="4400">
                <a:latin typeface="Times New Roman" charset="0"/>
                <a:cs typeface="Times New Roman" charset="0"/>
              </a:rPr>
              <a:t>F’dak            iż-żmien: </a:t>
            </a:r>
            <a:r>
              <a:rPr lang="en-GB" sz="4400">
                <a:latin typeface="Times New Roman" charset="0"/>
                <a:cs typeface="Times New Roman" charset="0"/>
              </a:rPr>
              <a:t>Ġesù qal lill-qassisin il-kbar u </a:t>
            </a:r>
            <a:r>
              <a:rPr lang="mt-MT" sz="4400">
                <a:latin typeface="Times New Roman" charset="0"/>
                <a:cs typeface="Times New Roman" charset="0"/>
              </a:rPr>
              <a:t>                  </a:t>
            </a:r>
            <a:r>
              <a:rPr lang="en-GB" sz="4400">
                <a:latin typeface="Times New Roman" charset="0"/>
                <a:cs typeface="Times New Roman" charset="0"/>
              </a:rPr>
              <a:t>lix-xjuħ </a:t>
            </a:r>
            <a:r>
              <a:rPr lang="mt-MT" sz="4400">
                <a:latin typeface="Times New Roman" charset="0"/>
                <a:cs typeface="Times New Roman" charset="0"/>
              </a:rPr>
              <a:t>            </a:t>
            </a:r>
            <a:r>
              <a:rPr lang="en-GB" sz="4400">
                <a:latin typeface="Times New Roman" charset="0"/>
                <a:cs typeface="Times New Roman" charset="0"/>
              </a:rPr>
              <a:t>tal-poplu: “Intom x’jidhrilkom? </a:t>
            </a:r>
            <a:endParaRPr lang="en-US" sz="4400">
              <a:latin typeface="Calibri" charset="0"/>
            </a:endParaRP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75" y="0"/>
            <a:ext cx="6042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Content Placeholder 2"/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775" y="1597025"/>
            <a:ext cx="8832850" cy="4664075"/>
          </a:xfr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14313" y="0"/>
            <a:ext cx="8929687" cy="6858000"/>
          </a:xfrm>
        </p:spPr>
        <p:txBody>
          <a:bodyPr/>
          <a:lstStyle/>
          <a:p>
            <a:pPr algn="l" eaLnBrk="1" hangingPunct="1"/>
            <a:r>
              <a:rPr lang="en-GB" sz="5400">
                <a:latin typeface="Calibri" charset="0"/>
              </a:rPr>
              <a:t>Dan jgħid il-Mulej: </a:t>
            </a:r>
            <a:br>
              <a:rPr lang="mt-MT" sz="5400">
                <a:latin typeface="Calibri" charset="0"/>
              </a:rPr>
            </a:br>
            <a:r>
              <a:rPr lang="en-GB" sz="5400">
                <a:latin typeface="Calibri" charset="0"/>
              </a:rPr>
              <a:t>Intom għidtu: </a:t>
            </a:r>
            <a:br>
              <a:rPr lang="en-GB" sz="5400">
                <a:latin typeface="Calibri" charset="0"/>
              </a:rPr>
            </a:br>
            <a:r>
              <a:rPr lang="en-GB" sz="5400">
                <a:latin typeface="Calibri" charset="0"/>
              </a:rPr>
              <a:t>M’hijiex sewwa </a:t>
            </a:r>
            <a:br>
              <a:rPr lang="en-GB" sz="5400">
                <a:latin typeface="Calibri" charset="0"/>
              </a:rPr>
            </a:br>
            <a:r>
              <a:rPr lang="en-GB" sz="5400">
                <a:latin typeface="Calibri" charset="0"/>
              </a:rPr>
              <a:t>l-imġiba tal-Mulej! Issa </a:t>
            </a:r>
            <a:br>
              <a:rPr lang="mt-MT" sz="5400">
                <a:latin typeface="Calibri" charset="0"/>
              </a:rPr>
            </a:br>
            <a:r>
              <a:rPr lang="en-GB" sz="5400">
                <a:latin typeface="Calibri" charset="0"/>
              </a:rPr>
              <a:t>isimgħu, dar Iżrael: </a:t>
            </a:r>
            <a:br>
              <a:rPr lang="mt-MT" sz="5400">
                <a:latin typeface="Calibri" charset="0"/>
              </a:rPr>
            </a:br>
            <a:r>
              <a:rPr lang="en-GB" sz="5400">
                <a:latin typeface="Calibri" charset="0"/>
              </a:rPr>
              <a:t>Forsi l-imġiba tiegħi </a:t>
            </a:r>
            <a:br>
              <a:rPr lang="mt-MT" sz="5400">
                <a:latin typeface="Calibri" charset="0"/>
              </a:rPr>
            </a:br>
            <a:r>
              <a:rPr lang="en-GB" sz="5400">
                <a:latin typeface="Calibri" charset="0"/>
              </a:rPr>
              <a:t>m’hijiex sewwa? Mhux l-imġiba tagħkom li m’hijiex sewwa?</a:t>
            </a:r>
            <a:endParaRPr lang="en-US" sz="5400">
              <a:latin typeface="Calibri" charset="0"/>
            </a:endParaRPr>
          </a:p>
        </p:txBody>
      </p:sp>
      <p:pic>
        <p:nvPicPr>
          <p:cNvPr id="15363" name="Picture 3" descr="24go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3286125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643313" y="660400"/>
            <a:ext cx="5043487" cy="5911850"/>
          </a:xfrm>
        </p:spPr>
        <p:txBody>
          <a:bodyPr anchor="ctr"/>
          <a:lstStyle/>
          <a:p>
            <a:pPr marL="0" indent="0" algn="ctr" eaLnBrk="1" hangingPunct="1">
              <a:buFont typeface="Arial" charset="0"/>
              <a:buNone/>
            </a:pPr>
            <a:r>
              <a:rPr lang="en-GB" sz="6000">
                <a:latin typeface="Times New Roman" charset="0"/>
                <a:cs typeface="Times New Roman" charset="0"/>
              </a:rPr>
              <a:t>’ Dak qallu, ‘Ma rridx.’ Iżda mbagħad biddel il-fehma u mar.</a:t>
            </a:r>
            <a:endParaRPr lang="en-US" sz="6000">
              <a:latin typeface="Calibri" charset="0"/>
            </a:endParaRP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439987"/>
          </a:xfrm>
        </p:spPr>
        <p:txBody>
          <a:bodyPr/>
          <a:lstStyle/>
          <a:p>
            <a:pPr eaLnBrk="1" hangingPunct="1"/>
            <a:r>
              <a:rPr lang="en-GB">
                <a:latin typeface="Times New Roman" charset="0"/>
                <a:cs typeface="Times New Roman" charset="0"/>
              </a:rPr>
              <a:t>Resaq fuq l-ieħor u qallu l-istess. ‘Arani sejjer, sidi, qallu dan; u ma mar xejn. </a:t>
            </a:r>
            <a:endParaRPr lang="en-US">
              <a:latin typeface="Calibri" charset="0"/>
            </a:endParaRP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95575"/>
            <a:ext cx="76200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50"/>
          </a:xfrm>
        </p:spPr>
        <p:txBody>
          <a:bodyPr/>
          <a:lstStyle/>
          <a:p>
            <a:pPr eaLnBrk="1" hangingPunct="1"/>
            <a:r>
              <a:rPr lang="en-GB" sz="5400">
                <a:solidFill>
                  <a:schemeClr val="bg1"/>
                </a:solidFill>
                <a:latin typeface="Times New Roman" charset="0"/>
                <a:cs typeface="Times New Roman" charset="0"/>
              </a:rPr>
              <a:t>Min minnhom it-tnejn għamel kif ried il-missier?”</a:t>
            </a:r>
            <a:endParaRPr lang="en-US" sz="5400">
              <a:solidFill>
                <a:schemeClr val="bg1"/>
              </a:solidFill>
              <a:latin typeface="Calibri" charset="0"/>
            </a:endParaRP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214313" y="214313"/>
            <a:ext cx="4143375" cy="6357937"/>
          </a:xfrm>
        </p:spPr>
        <p:txBody>
          <a:bodyPr anchor="ctr"/>
          <a:lstStyle/>
          <a:p>
            <a:pPr marL="0" indent="0" algn="ctr" eaLnBrk="1" hangingPunct="1">
              <a:buNone/>
            </a:pPr>
            <a:r>
              <a:rPr lang="en-US" sz="4000"/>
              <a:t>“L-ewwel wieħed”, weġbuh. U qalilhom Ġesù: “Tassew, ngħidilkom, li l-pubblikani u n-nisa tat-triq deħlin qabilkom fis-Saltna ta’ Alla.</a:t>
            </a:r>
            <a:endParaRPr lang="en-US" sz="5400">
              <a:latin typeface="Calibri" charset="0"/>
            </a:endParaRP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0"/>
            <a:ext cx="4579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pPr marL="6350" indent="-6350" algn="ctr" eaLnBrk="1" hangingPunct="1">
              <a:buNone/>
            </a:pPr>
            <a:r>
              <a:rPr lang="en-US" sz="4000" b="1">
                <a:solidFill>
                  <a:schemeClr val="bg1"/>
                </a:solidFill>
              </a:rPr>
              <a:t>Għax Ġwanni ġie għandkom miexi fit-triq tal-ġustizzja, u intom ma emmintuhx</a:t>
            </a:r>
            <a:endParaRPr lang="en-US" sz="7200" b="1">
              <a:solidFill>
                <a:schemeClr val="bg1"/>
              </a:solidFill>
              <a:latin typeface="Calibri" charset="0"/>
            </a:endParaRP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2EACA-5D51-D549-B76D-4A6A6479E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2985195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iżda l-pubblikani u n-nisa tat-triq emmnuh; u għalkemm intom rajtu dan kollu, bqajtu sa la ħħar ma biddiltux il-fehma tagħkom, u ma emmintuhx”.</a:t>
            </a: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Content Placeholder 2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900" y="0"/>
            <a:ext cx="8435975" cy="452913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F09C16-1B8A-4344-8DF3-5E30AE36EA2E}"/>
              </a:ext>
            </a:extLst>
          </p:cNvPr>
          <p:cNvSpPr txBox="1"/>
          <p:nvPr/>
        </p:nvSpPr>
        <p:spPr>
          <a:xfrm>
            <a:off x="2312365" y="1196752"/>
            <a:ext cx="47510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Tifħir lilek Kristu</a:t>
            </a: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Titl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03188"/>
            <a:ext cx="48895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000496" y="5429264"/>
            <a:ext cx="4857752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/>
                <a:cs typeface="+mj-cs"/>
              </a:rPr>
              <a:t>26</a:t>
            </a:r>
            <a:r>
              <a:rPr lang="mt-MT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/>
                <a:cs typeface="+mj-cs"/>
              </a:rPr>
              <a:t> Ħadd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mt-MT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/>
                <a:cs typeface="+mj-cs"/>
              </a:rPr>
              <a:t>matul is-sena</a:t>
            </a:r>
            <a:r>
              <a:rPr lang="en-GB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Times New Roman"/>
                <a:cs typeface="+mj-cs"/>
              </a:rPr>
              <a:t>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0183" name="TextBox 6"/>
          <p:cNvSpPr txBox="1">
            <a:spLocks noChangeArrowheads="1"/>
          </p:cNvSpPr>
          <p:nvPr/>
        </p:nvSpPr>
        <p:spPr bwMode="auto">
          <a:xfrm>
            <a:off x="285750" y="6286500"/>
            <a:ext cx="1418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mt-MT" sz="1800">
                <a:latin typeface="Calibri" charset="0"/>
              </a:rPr>
              <a:t>www.ofm.mt</a:t>
            </a:r>
            <a:endParaRPr lang="en-US" sz="1800">
              <a:latin typeface="Calibri" charset="0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071938" y="0"/>
            <a:ext cx="5072062" cy="6858000"/>
          </a:xfrm>
        </p:spPr>
        <p:txBody>
          <a:bodyPr/>
          <a:lstStyle/>
          <a:p>
            <a:pPr eaLnBrk="1" hangingPunct="1"/>
            <a:r>
              <a:rPr lang="en-GB" sz="5400">
                <a:latin typeface="Calibri" charset="0"/>
              </a:rPr>
              <a:t>Jekk wieħed ġust jitbiegħed mill-ġustizzja tiegħu u jagħmel il-ħażen u jmut minħabba dan, minħabba ħżunitu jkun miet. </a:t>
            </a:r>
            <a:endParaRPr lang="en-US" sz="5400">
              <a:latin typeface="Calibri" charset="0"/>
            </a:endParaRPr>
          </a:p>
        </p:txBody>
      </p:sp>
      <p:pic>
        <p:nvPicPr>
          <p:cNvPr id="16387" name="Picture 3" descr="amaz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7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0"/>
            <a:ext cx="8929687" cy="6858000"/>
          </a:xfrm>
        </p:spPr>
        <p:txBody>
          <a:bodyPr anchor="t">
            <a:normAutofit/>
          </a:bodyPr>
          <a:lstStyle/>
          <a:p>
            <a:pPr algn="l" eaLnBrk="1" hangingPunct="1"/>
            <a:r>
              <a:rPr lang="en-GB" sz="4900">
                <a:latin typeface="Calibri" charset="0"/>
              </a:rPr>
              <a:t>Imma jekk il-midneb jerġa’ lura mid-dnub li jkun għamel, u jagħmel il-ħaqq u l-ġustizzja, hu jsalva ruħu. Għax ikun intebaħ u reġa’ lura mid-dnubiet </a:t>
            </a:r>
            <a:br>
              <a:rPr lang="mt-MT" sz="4900">
                <a:latin typeface="Calibri" charset="0"/>
              </a:rPr>
            </a:br>
            <a:r>
              <a:rPr lang="en-GB" sz="4900">
                <a:latin typeface="Calibri" charset="0"/>
              </a:rPr>
              <a:t>kollha li jkun </a:t>
            </a:r>
            <a:br>
              <a:rPr lang="mt-MT" sz="4900">
                <a:latin typeface="Calibri" charset="0"/>
              </a:rPr>
            </a:br>
            <a:r>
              <a:rPr lang="en-GB" sz="4900">
                <a:latin typeface="Calibri" charset="0"/>
              </a:rPr>
              <a:t>għamel, u jibqa’ </a:t>
            </a:r>
            <a:br>
              <a:rPr lang="mt-MT" sz="4900">
                <a:latin typeface="Calibri" charset="0"/>
              </a:rPr>
            </a:br>
            <a:r>
              <a:rPr lang="en-GB" sz="4900">
                <a:latin typeface="Calibri" charset="0"/>
              </a:rPr>
              <a:t>ħaj u ma</a:t>
            </a:r>
            <a:r>
              <a:rPr lang="mt-MT" sz="4900">
                <a:latin typeface="Calibri" charset="0"/>
              </a:rPr>
              <a:t> </a:t>
            </a:r>
            <a:r>
              <a:rPr lang="en-GB" sz="4900">
                <a:latin typeface="Calibri" charset="0"/>
              </a:rPr>
              <a:t>jmutx.</a:t>
            </a:r>
            <a:br>
              <a:rPr lang="en-GB" sz="3600">
                <a:latin typeface="Calibri" charset="0"/>
              </a:rPr>
            </a:br>
            <a:endParaRPr lang="en-US" sz="3600">
              <a:latin typeface="Calibri" charset="0"/>
            </a:endParaRPr>
          </a:p>
        </p:txBody>
      </p:sp>
      <p:pic>
        <p:nvPicPr>
          <p:cNvPr id="17411" name="Picture 3" descr="birth-dea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4057802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17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Content Placeholder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590675"/>
            <a:ext cx="824230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br>
              <a:rPr lang="en-GB" sz="3600">
                <a:latin typeface="Calibri" charset="0"/>
              </a:rPr>
            </a:br>
            <a:endParaRPr lang="en-US" sz="3600">
              <a:latin typeface="Calibri" charset="0"/>
            </a:endParaRPr>
          </a:p>
        </p:txBody>
      </p:sp>
      <p:pic>
        <p:nvPicPr>
          <p:cNvPr id="19460" name="Content Placeholder 2"/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0913" y="706438"/>
            <a:ext cx="4383087" cy="6151562"/>
          </a:xfrm>
        </p:spPr>
      </p:pic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0" y="214313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4800" b="1">
                <a:solidFill>
                  <a:schemeClr val="bg1"/>
                </a:solidFill>
                <a:latin typeface="Calibri" charset="0"/>
              </a:rPr>
              <a:t>SALM RESPONSORJALI</a:t>
            </a:r>
            <a:r>
              <a:rPr lang="mt-MT" sz="4800" b="1">
                <a:solidFill>
                  <a:schemeClr val="bg1"/>
                </a:solidFill>
                <a:latin typeface="Calibri" charset="0"/>
              </a:rPr>
              <a:t>  </a:t>
            </a:r>
            <a:r>
              <a:rPr lang="en-GB" sz="4800" b="1">
                <a:solidFill>
                  <a:schemeClr val="bg1"/>
                </a:solidFill>
                <a:latin typeface="Calibri" charset="0"/>
              </a:rPr>
              <a:t>Salm 24</a:t>
            </a:r>
            <a:endParaRPr lang="en-US" sz="4800">
              <a:solidFill>
                <a:schemeClr val="bg1"/>
              </a:solidFill>
              <a:latin typeface="Calibri" charset="0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0005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3600"/>
              <a:t>Triqatek, Mulej, għarrafni,</a:t>
            </a:r>
          </a:p>
          <a:p>
            <a:pPr marL="0" indent="0" algn="ctr">
              <a:buNone/>
            </a:pPr>
            <a:r>
              <a:rPr lang="en-US" sz="3600"/>
              <a:t>il-mogħdijiet tiegħek għallimni.</a:t>
            </a:r>
          </a:p>
          <a:p>
            <a:pPr marL="0" indent="0" algn="ctr">
              <a:buNone/>
            </a:pPr>
            <a:r>
              <a:rPr lang="en-US" sz="3600"/>
              <a:t>Mexxini fis-sewwa tiegħek u għallimni,</a:t>
            </a:r>
          </a:p>
          <a:p>
            <a:pPr marL="0" indent="0" algn="ctr">
              <a:buNone/>
            </a:pPr>
            <a:r>
              <a:rPr lang="en-US" sz="3600"/>
              <a:t>għax int Alla tas-salvazzjoni tiegħi.</a:t>
            </a:r>
          </a:p>
          <a:p>
            <a:pPr marL="0" indent="0" algn="ctr">
              <a:buNone/>
            </a:pPr>
            <a:r>
              <a:rPr lang="en-US" sz="3600"/>
              <a:t>Għalik nixxennaq il-jum kollu</a:t>
            </a:r>
            <a:r>
              <a:rPr lang="en-GB" sz="3600">
                <a:cs typeface="Times New Roman" charset="0"/>
              </a:rPr>
              <a:t>. </a:t>
            </a:r>
            <a:br>
              <a:rPr lang="en-GB">
                <a:latin typeface="Times New Roman" charset="0"/>
                <a:cs typeface="Times New Roman" charset="0"/>
              </a:rPr>
            </a:br>
            <a:r>
              <a:rPr lang="en-GB" b="1">
                <a:latin typeface="Times New Roman" charset="0"/>
                <a:cs typeface="Times New Roman" charset="0"/>
              </a:rPr>
              <a:t>R/.</a:t>
            </a:r>
            <a:endParaRPr lang="en-US">
              <a:latin typeface="Calibri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0"/>
            <a:ext cx="5168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3765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br>
              <a:rPr lang="en-GB" sz="3600">
                <a:latin typeface="Calibri" charset="0"/>
              </a:rPr>
            </a:br>
            <a:endParaRPr lang="en-US" sz="3600">
              <a:latin typeface="Calibri" charset="0"/>
            </a:endParaRPr>
          </a:p>
        </p:txBody>
      </p:sp>
      <p:pic>
        <p:nvPicPr>
          <p:cNvPr id="21508" name="Content Placeholder 2"/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80988"/>
            <a:ext cx="4456113" cy="6156325"/>
          </a:xfrm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550</Words>
  <Application>Microsoft Macintosh PowerPoint</Application>
  <PresentationFormat>On-screen Show (4:3)</PresentationFormat>
  <Paragraphs>64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Times New Roman</vt:lpstr>
      <vt:lpstr>Office Theme</vt:lpstr>
      <vt:lpstr>PowerPoint Presentation</vt:lpstr>
      <vt:lpstr>L-1 QARI Qari mill-Ktieb tal-Profeta Eżekjel. Eż 18, 25-28</vt:lpstr>
      <vt:lpstr>Dan jgħid il-Mulej:  Intom għidtu:  M’hijiex sewwa  l-imġiba tal-Mulej! Issa  isimgħu, dar Iżrael:  Forsi l-imġiba tiegħi  m’hijiex sewwa? Mhux l-imġiba tagħkom li m’hijiex sewwa?</vt:lpstr>
      <vt:lpstr>Jekk wieħed ġust jitbiegħed mill-ġustizzja tiegħu u jagħmel il-ħażen u jmut minħabba dan, minħabba ħżunitu jkun miet. </vt:lpstr>
      <vt:lpstr>Imma jekk il-midneb jerġa’ lura mid-dnub li jkun għamel, u jagħmel il-ħaqq u l-ġustizzja, hu jsalva ruħu. Għax ikun intebaħ u reġa’ lura mid-dnubiet  kollha li jkun  għamel, u jibqa’  ħaj u ma jmutx. </vt:lpstr>
      <vt:lpstr>PowerPoint Presentation</vt:lpstr>
      <vt:lpstr> </vt:lpstr>
      <vt:lpstr>PowerPoint Presentation</vt:lpstr>
      <vt:lpstr> </vt:lpstr>
      <vt:lpstr>PowerPoint Presentation</vt:lpstr>
      <vt:lpstr> 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Resaq fuq l-ieħor u qallu l-istess. ‘Arani sejjer, sidi, qallu dan; u ma mar xejn. </vt:lpstr>
      <vt:lpstr>Min minnhom it-tnejn għamel kif ried il-missier?”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Franciscan Friars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 Micheal Grech ofm</dc:creator>
  <cp:lastModifiedBy>Joseph Magro</cp:lastModifiedBy>
  <cp:revision>17</cp:revision>
  <dcterms:created xsi:type="dcterms:W3CDTF">2008-09-22T14:37:40Z</dcterms:created>
  <dcterms:modified xsi:type="dcterms:W3CDTF">2020-09-23T08:07:29Z</dcterms:modified>
</cp:coreProperties>
</file>