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57" r:id="rId10"/>
    <p:sldId id="258" r:id="rId11"/>
    <p:sldId id="286" r:id="rId12"/>
    <p:sldId id="259" r:id="rId13"/>
    <p:sldId id="287" r:id="rId14"/>
    <p:sldId id="260" r:id="rId15"/>
    <p:sldId id="288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89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3" autoAdjust="0"/>
    <p:restoredTop sz="93674" autoAdjust="0"/>
  </p:normalViewPr>
  <p:slideViewPr>
    <p:cSldViewPr>
      <p:cViewPr varScale="1">
        <p:scale>
          <a:sx n="96" d="100"/>
          <a:sy n="96" d="100"/>
        </p:scale>
        <p:origin x="176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5BC89-AC00-A740-92BA-CA19D00D8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AB7C-F67F-584D-A716-05F77C3F0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0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077C8-5B19-294A-925D-A1E1770C6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0B504-4C65-0149-BEC4-89A06ADEF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5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C2FF3-550A-4447-B203-67110F0347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6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85E50-99C0-9B49-B829-BBBFE88CB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205B4-52F9-1645-B236-D272B660D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0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9CEAD-7C8D-C64D-8B05-350E53854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7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0461A-01CD-754D-BABE-0AFBDD114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1547C-5DCC-6948-B4A5-A81D9702A4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F1169-D114-8F46-9C81-E65B776E2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00084E-DB67-A148-8FC3-75934EC370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895600"/>
          </a:xfrm>
        </p:spPr>
        <p:txBody>
          <a:bodyPr/>
          <a:lstStyle/>
          <a:p>
            <a:pPr eaLnBrk="1" hangingPunct="1"/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L-IMĦABBA TA’ ALLA </a:t>
            </a: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U L-IMĦABBA </a:t>
            </a: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TAL-PROXXMU</a:t>
            </a:r>
            <a:r>
              <a:rPr lang="en-US" sz="5400">
                <a:solidFill>
                  <a:schemeClr val="bg1"/>
                </a:solidFill>
                <a:latin typeface="Trebuchet MS" charset="0"/>
              </a:rPr>
              <a:t>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pPr eaLnBrk="1" hangingPunct="1"/>
            <a:r>
              <a:rPr lang="en-GB" sz="4000" b="1">
                <a:solidFill>
                  <a:schemeClr val="bg1"/>
                </a:solidFill>
                <a:latin typeface="Trebuchet MS" charset="0"/>
              </a:rPr>
              <a:t>30</a:t>
            </a:r>
            <a:r>
              <a:rPr lang="en-GB" sz="4000">
                <a:solidFill>
                  <a:schemeClr val="bg1"/>
                </a:solidFill>
                <a:latin typeface="Trebuchet MS" charset="0"/>
              </a:rPr>
              <a:t> </a:t>
            </a:r>
            <a:r>
              <a:rPr lang="en-GB" sz="4000" b="1">
                <a:solidFill>
                  <a:schemeClr val="bg1"/>
                </a:solidFill>
                <a:latin typeface="Trebuchet MS" charset="0"/>
              </a:rPr>
              <a:t>Ħadd Matul is-sena</a:t>
            </a:r>
            <a:endParaRPr lang="en-US" sz="4000" b="1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Inħobbok, Mulej, qawwa tiegħi!</a:t>
            </a:r>
            <a:b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Mulej, blata tiegħi,</a:t>
            </a:r>
            <a:b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fortizza tiegħi, ħellies tiegħi! </a:t>
            </a:r>
            <a:b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GB" sz="4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R/.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524000"/>
            <a:ext cx="3886200" cy="525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6000" b="1">
                <a:latin typeface="Trebuchet MS" charset="0"/>
              </a:rPr>
              <a:t>Inħobbok, Mulej, qawwa tiegħi.</a:t>
            </a:r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4D4D4">
              <a:alpha val="43922"/>
            </a:srgbClr>
          </a:solidFill>
          <a:ln>
            <a:solidFill>
              <a:schemeClr val="bg1">
                <a:lumMod val="85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GB" sz="4000" b="1" kern="0" dirty="0" err="1">
                <a:latin typeface="Trebuchet MS" charset="0"/>
              </a:rPr>
              <a:t>Alla</a:t>
            </a:r>
            <a:r>
              <a:rPr lang="en-GB" sz="4000" b="1" kern="0" dirty="0">
                <a:latin typeface="Trebuchet MS" charset="0"/>
              </a:rPr>
              <a:t> </a:t>
            </a:r>
            <a:r>
              <a:rPr lang="en-GB" sz="4000" b="1" kern="0" dirty="0" err="1">
                <a:latin typeface="Trebuchet MS" charset="0"/>
              </a:rPr>
              <a:t>tiegħi</a:t>
            </a:r>
            <a:r>
              <a:rPr lang="en-GB" sz="4000" b="1" kern="0" dirty="0">
                <a:latin typeface="Trebuchet MS" charset="0"/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GB" sz="4000" b="1" kern="0" dirty="0">
                <a:latin typeface="Trebuchet MS" charset="0"/>
              </a:rPr>
              <a:t>sur </a:t>
            </a:r>
            <a:r>
              <a:rPr lang="en-GB" sz="4000" b="1" kern="0" dirty="0" err="1">
                <a:latin typeface="Trebuchet MS" charset="0"/>
              </a:rPr>
              <a:t>tal-kenn</a:t>
            </a:r>
            <a:r>
              <a:rPr lang="en-GB" sz="4000" b="1" kern="0" dirty="0">
                <a:latin typeface="Trebuchet MS" charset="0"/>
              </a:rPr>
              <a:t> </a:t>
            </a:r>
            <a:r>
              <a:rPr lang="en-GB" sz="4000" b="1" kern="0" dirty="0" err="1">
                <a:latin typeface="Trebuchet MS" charset="0"/>
              </a:rPr>
              <a:t>tiegħi</a:t>
            </a:r>
            <a:r>
              <a:rPr lang="en-GB" sz="4000" b="1" kern="0" dirty="0">
                <a:latin typeface="Trebuchet MS" charset="0"/>
              </a:rPr>
              <a:t> u </a:t>
            </a:r>
            <a:r>
              <a:rPr lang="en-GB" sz="4000" b="1" kern="0" dirty="0" err="1">
                <a:latin typeface="Trebuchet MS" charset="0"/>
              </a:rPr>
              <a:t>tarka</a:t>
            </a:r>
            <a:r>
              <a:rPr lang="en-GB" sz="4000" b="1" kern="0" dirty="0">
                <a:latin typeface="Trebuchet MS" charset="0"/>
              </a:rPr>
              <a:t> </a:t>
            </a:r>
            <a:r>
              <a:rPr lang="en-GB" sz="4000" b="1" kern="0" dirty="0" err="1">
                <a:latin typeface="Trebuchet MS" charset="0"/>
              </a:rPr>
              <a:t>tiegħi</a:t>
            </a:r>
            <a:r>
              <a:rPr lang="en-GB" sz="4000" b="1" kern="0" dirty="0">
                <a:latin typeface="Trebuchet MS" charset="0"/>
              </a:rPr>
              <a:t>,</a:t>
            </a:r>
          </a:p>
          <a:p>
            <a:pPr marL="0" indent="0" algn="ctr" eaLnBrk="1" hangingPunct="1">
              <a:buFontTx/>
              <a:buNone/>
            </a:pPr>
            <a:r>
              <a:rPr lang="en-GB" sz="4000" b="1" kern="0" dirty="0" err="1">
                <a:latin typeface="Trebuchet MS" charset="0"/>
              </a:rPr>
              <a:t>qawwa</a:t>
            </a:r>
            <a:r>
              <a:rPr lang="en-GB" sz="4000" b="1" kern="0" dirty="0">
                <a:latin typeface="Trebuchet MS" charset="0"/>
              </a:rPr>
              <a:t> </a:t>
            </a:r>
            <a:r>
              <a:rPr lang="en-GB" sz="4000" b="1" kern="0" dirty="0" err="1">
                <a:latin typeface="Trebuchet MS" charset="0"/>
              </a:rPr>
              <a:t>tas-salvazzjoni</a:t>
            </a:r>
            <a:r>
              <a:rPr lang="en-GB" sz="4000" b="1" kern="0" dirty="0">
                <a:latin typeface="Trebuchet MS" charset="0"/>
              </a:rPr>
              <a:t> </a:t>
            </a:r>
            <a:r>
              <a:rPr lang="en-GB" sz="4000" b="1" kern="0" dirty="0" err="1">
                <a:latin typeface="Trebuchet MS" charset="0"/>
              </a:rPr>
              <a:t>tiegħi</a:t>
            </a:r>
            <a:r>
              <a:rPr lang="en-GB" sz="4000" b="1" kern="0" dirty="0">
                <a:latin typeface="Trebuchet MS" charset="0"/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GB" sz="4000" b="1" kern="0" dirty="0" err="1">
                <a:latin typeface="Trebuchet MS" charset="0"/>
              </a:rPr>
              <a:t>U kenn</a:t>
            </a:r>
            <a:r>
              <a:rPr lang="en-GB" sz="4000" b="1" kern="0" dirty="0">
                <a:latin typeface="Trebuchet MS" charset="0"/>
              </a:rPr>
              <a:t> </a:t>
            </a:r>
            <a:r>
              <a:rPr lang="en-GB" sz="4000" b="1" kern="0" dirty="0" err="1">
                <a:latin typeface="Trebuchet MS" charset="0"/>
              </a:rPr>
              <a:t>tiegħi</a:t>
            </a:r>
            <a:r>
              <a:rPr lang="en-GB" sz="4000" b="1" kern="0" dirty="0">
                <a:latin typeface="Trebuchet MS" charset="0"/>
              </a:rPr>
              <a:t>!</a:t>
            </a:r>
            <a:br>
              <a:rPr lang="en-GB" sz="4000" b="1" kern="0" dirty="0">
                <a:latin typeface="Trebuchet MS" charset="0"/>
              </a:rPr>
            </a:br>
            <a:r>
              <a:rPr lang="en-GB" sz="4000" b="1" kern="0" dirty="0" err="1">
                <a:latin typeface="Trebuchet MS" charset="0"/>
              </a:rPr>
              <a:t>Insejjaħ</a:t>
            </a:r>
            <a:r>
              <a:rPr lang="en-GB" sz="4000" b="1" kern="0" dirty="0">
                <a:latin typeface="Trebuchet MS" charset="0"/>
              </a:rPr>
              <a:t> </a:t>
            </a:r>
            <a:r>
              <a:rPr lang="en-GB" sz="4000" b="1" kern="0" dirty="0" err="1">
                <a:latin typeface="Trebuchet MS" charset="0"/>
              </a:rPr>
              <a:t>lill-Mulej</a:t>
            </a:r>
            <a:r>
              <a:rPr lang="en-GB" sz="4000" b="1" kern="0" dirty="0">
                <a:latin typeface="Trebuchet MS" charset="0"/>
              </a:rPr>
              <a:t>, </a:t>
            </a:r>
          </a:p>
          <a:p>
            <a:pPr marL="0" indent="0" algn="ctr" eaLnBrk="1" hangingPunct="1">
              <a:buFontTx/>
              <a:buNone/>
            </a:pPr>
            <a:r>
              <a:rPr lang="en-GB" sz="4000" b="1" kern="0" dirty="0">
                <a:latin typeface="Trebuchet MS" charset="0"/>
              </a:rPr>
              <a:t>li </a:t>
            </a:r>
            <a:r>
              <a:rPr lang="en-GB" sz="4000" b="1" kern="0" dirty="0" err="1">
                <a:latin typeface="Trebuchet MS" charset="0"/>
              </a:rPr>
              <a:t>hu</a:t>
            </a:r>
            <a:r>
              <a:rPr lang="en-GB" sz="4000" b="1" kern="0" dirty="0">
                <a:latin typeface="Trebuchet MS" charset="0"/>
              </a:rPr>
              <a:t> ta’ min </a:t>
            </a:r>
            <a:r>
              <a:rPr lang="en-GB" sz="4000" b="1" kern="0" dirty="0" err="1">
                <a:latin typeface="Trebuchet MS" charset="0"/>
              </a:rPr>
              <a:t>ifaħħru</a:t>
            </a:r>
            <a:r>
              <a:rPr lang="en-GB" sz="4000" b="1" kern="0" dirty="0">
                <a:latin typeface="Trebuchet MS" charset="0"/>
              </a:rPr>
              <a:t>,</a:t>
            </a:r>
            <a:br>
              <a:rPr lang="en-GB" sz="4000" b="1" kern="0" dirty="0">
                <a:latin typeface="Trebuchet MS" charset="0"/>
              </a:rPr>
            </a:br>
            <a:r>
              <a:rPr lang="en-GB" sz="4000" b="1" kern="0" dirty="0">
                <a:latin typeface="Trebuchet MS" charset="0"/>
              </a:rPr>
              <a:t>u </a:t>
            </a:r>
            <a:r>
              <a:rPr lang="en-GB" sz="4000" b="1" kern="0" dirty="0" err="1">
                <a:latin typeface="Trebuchet MS" charset="0"/>
              </a:rPr>
              <a:t>nkun</a:t>
            </a:r>
            <a:r>
              <a:rPr lang="en-GB" sz="4000" b="1" kern="0" dirty="0">
                <a:latin typeface="Trebuchet MS" charset="0"/>
              </a:rPr>
              <a:t> </a:t>
            </a:r>
            <a:r>
              <a:rPr lang="en-GB" sz="4000" b="1" kern="0" dirty="0" err="1">
                <a:latin typeface="Trebuchet MS" charset="0"/>
              </a:rPr>
              <a:t>meħlus</a:t>
            </a:r>
            <a:r>
              <a:rPr lang="en-GB" sz="4000" b="1" kern="0" dirty="0">
                <a:latin typeface="Trebuchet MS" charset="0"/>
              </a:rPr>
              <a:t> mill-</a:t>
            </a:r>
            <a:r>
              <a:rPr lang="en-GB" sz="4000" b="1" kern="0" dirty="0" err="1">
                <a:latin typeface="Trebuchet MS" charset="0"/>
              </a:rPr>
              <a:t>għedewwa</a:t>
            </a:r>
            <a:r>
              <a:rPr lang="en-GB" sz="4000" b="1" kern="0" dirty="0">
                <a:latin typeface="Trebuchet MS" charset="0"/>
              </a:rPr>
              <a:t> </a:t>
            </a:r>
            <a:r>
              <a:rPr lang="en-GB" sz="4000" b="1" kern="0" dirty="0" err="1">
                <a:latin typeface="Trebuchet MS" charset="0"/>
              </a:rPr>
              <a:t>tiegħi</a:t>
            </a:r>
            <a:r>
              <a:rPr lang="en-GB" sz="4000" b="1" kern="0" dirty="0">
                <a:latin typeface="Trebuchet MS" charset="0"/>
              </a:rPr>
              <a:t>. R/.</a:t>
            </a:r>
            <a:r>
              <a:rPr lang="en-US" sz="4000" b="1" kern="0" dirty="0">
                <a:latin typeface="Trebuchet MS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00600" y="1524000"/>
            <a:ext cx="3886200" cy="525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6000" b="1">
                <a:latin typeface="Trebuchet MS" charset="0"/>
              </a:rPr>
              <a:t>Inħobbok, Mulej, qawwa tiegħi.</a:t>
            </a:r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371600"/>
            <a:ext cx="41275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838200"/>
            <a:ext cx="5562600" cy="563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4000" kern="0">
                <a:latin typeface="Trebuchet MS" charset="0"/>
              </a:rPr>
              <a:t>Ħaj il-Mulej! Imbierek, hu, il-blata tiegħi;</a:t>
            </a:r>
            <a:br>
              <a:rPr lang="en-GB" sz="4000" kern="0">
                <a:latin typeface="Trebuchet MS" charset="0"/>
              </a:rPr>
            </a:br>
            <a:r>
              <a:rPr lang="en-GB" sz="4000" kern="0">
                <a:latin typeface="Trebuchet MS" charset="0"/>
              </a:rPr>
              <a:t>ikun imfaħħar Alla                                tas-salvazzjoni tiegħi.</a:t>
            </a:r>
            <a:br>
              <a:rPr lang="en-GB" sz="4000" kern="0">
                <a:latin typeface="Trebuchet MS" charset="0"/>
              </a:rPr>
            </a:br>
            <a:r>
              <a:rPr lang="en-GB" sz="4000" kern="0">
                <a:latin typeface="Trebuchet MS" charset="0"/>
              </a:rPr>
              <a:t>Hu jkabbar ir-rebħ             lis-sultan tiegħu,</a:t>
            </a:r>
            <a:br>
              <a:rPr lang="en-GB" sz="4000" kern="0">
                <a:latin typeface="Trebuchet MS" charset="0"/>
              </a:rPr>
            </a:br>
            <a:r>
              <a:rPr lang="en-GB" sz="4000" kern="0">
                <a:latin typeface="Trebuchet MS" charset="0"/>
              </a:rPr>
              <a:t>juri mħabbtu                mal-midluk tiegħu. </a:t>
            </a:r>
            <a:br>
              <a:rPr lang="en-GB" sz="4000" kern="0">
                <a:latin typeface="Trebuchet MS" charset="0"/>
              </a:rPr>
            </a:br>
            <a:r>
              <a:rPr lang="en-GB" sz="4000" b="1" kern="0">
                <a:latin typeface="Trebuchet MS" charset="0"/>
              </a:rPr>
              <a:t>R/.</a:t>
            </a:r>
            <a:r>
              <a:rPr lang="en-US" sz="4000" kern="0">
                <a:latin typeface="Trebuchet MS" charset="0"/>
              </a:rPr>
              <a:t> </a:t>
            </a:r>
            <a:endParaRPr lang="en-US" sz="4000" kern="0" dirty="0">
              <a:latin typeface="Trebuchet MS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00600" y="1524000"/>
            <a:ext cx="3886200" cy="525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6000" b="1">
                <a:latin typeface="Trebuchet MS" charset="0"/>
              </a:rPr>
              <a:t>Inħobbok, Mulej, qawwa tiegħi.</a:t>
            </a:r>
            <a:r>
              <a:rPr lang="en-US">
                <a:latin typeface="Arial" charset="0"/>
              </a:rPr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0"/>
            <a:ext cx="537686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43400" cy="6583363"/>
          </a:xfrm>
        </p:spPr>
        <p:txBody>
          <a:bodyPr/>
          <a:lstStyle/>
          <a:p>
            <a:pPr eaLnBrk="1" hangingPunct="1"/>
            <a:r>
              <a:rPr lang="en-GB" b="1">
                <a:latin typeface="Trebuchet MS" charset="0"/>
              </a:rPr>
              <a:t>Ewwel Ittra</a:t>
            </a:r>
            <a:br>
              <a:rPr lang="mt-MT" b="1">
                <a:latin typeface="Trebuchet MS" charset="0"/>
              </a:rPr>
            </a:br>
            <a:r>
              <a:rPr lang="en-GB" b="1">
                <a:latin typeface="Trebuchet MS" charset="0"/>
              </a:rPr>
              <a:t>ta’ San Pawl Appostlu</a:t>
            </a:r>
            <a:br>
              <a:rPr lang="mt-MT" b="1">
                <a:latin typeface="Trebuchet MS" charset="0"/>
              </a:rPr>
            </a:br>
            <a:r>
              <a:rPr lang="en-GB" b="1">
                <a:latin typeface="Trebuchet MS" charset="0"/>
              </a:rPr>
              <a:t>lit-Tessalonkin.</a:t>
            </a:r>
            <a:br>
              <a:rPr lang="en-GB" b="1">
                <a:latin typeface="Trebuchet MS" charset="0"/>
              </a:rPr>
            </a:br>
            <a:r>
              <a:rPr lang="en-GB" sz="2400" b="1">
                <a:latin typeface="Trebuchet MS" charset="0"/>
              </a:rPr>
              <a:t>1 Tess 1, 5ċ-10</a:t>
            </a:r>
            <a:endParaRPr lang="en-US" sz="2400" b="1">
              <a:latin typeface="Trebuchet MS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38800" y="76200"/>
            <a:ext cx="3505200" cy="6781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GB" sz="4800" kern="0">
                <a:latin typeface="Trebuchet MS" charset="0"/>
              </a:rPr>
              <a:t>Ħuti, intom tafu kif ġibna ruħna meta konna fostkom għall-ġid tagħkom.</a:t>
            </a:r>
            <a:r>
              <a:rPr lang="en-US" sz="4800" kern="0">
                <a:latin typeface="Trebuchet MS" charset="0"/>
              </a:rPr>
              <a:t> </a:t>
            </a:r>
            <a:endParaRPr lang="en-US" sz="4800" kern="0" dirty="0">
              <a:latin typeface="Trebuchet MS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57475"/>
            <a:ext cx="59436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363369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GB" sz="4000" kern="0">
                <a:latin typeface="Trebuchet MS" charset="0"/>
              </a:rPr>
              <a:t>Intom sirtu tixbhu lilna u l-Mulej, billi lqajtu l-kelma fost ħafna taħbit bil-ferħ tal-Ispirtu s-Santu. </a:t>
            </a:r>
            <a:endParaRPr lang="en-US" sz="4000" kern="0" dirty="0">
              <a:latin typeface="Trebuchet MS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10200" y="0"/>
            <a:ext cx="3733800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GB" sz="4800" kern="0">
                <a:latin typeface="Trebuchet MS" charset="0"/>
              </a:rPr>
              <a:t>Hekk intom sirtu mudell għal dawk kollha li emmnu fil-Maċedonja u fl-Akaja.</a:t>
            </a:r>
            <a:r>
              <a:rPr lang="en-US" sz="4800" kern="0">
                <a:latin typeface="Trebuchet MS" charset="0"/>
              </a:rPr>
              <a:t> </a:t>
            </a:r>
            <a:endParaRPr lang="en-US" sz="4800" kern="0" dirty="0">
              <a:latin typeface="Trebuchet M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4191000" cy="6202362"/>
          </a:xfrm>
        </p:spPr>
        <p:txBody>
          <a:bodyPr/>
          <a:lstStyle/>
          <a:p>
            <a:pPr eaLnBrk="1" hangingPunct="1"/>
            <a:r>
              <a:rPr lang="en-GB" b="1">
                <a:solidFill>
                  <a:srgbClr val="C00000"/>
                </a:solidFill>
                <a:latin typeface="Arial" charset="0"/>
              </a:rPr>
              <a:t>L-1 QARI</a:t>
            </a:r>
            <a:br>
              <a:rPr lang="mt-MT" b="1">
                <a:latin typeface="Arial" charset="0"/>
              </a:rPr>
            </a:br>
            <a:br>
              <a:rPr lang="en-GB" b="1">
                <a:latin typeface="Arial" charset="0"/>
              </a:rPr>
            </a:br>
            <a:r>
              <a:rPr lang="en-GB" b="1">
                <a:latin typeface="Arial" charset="0"/>
              </a:rPr>
              <a:t>Qari mill-Ktieb ta’ l-Eżodu.</a:t>
            </a:r>
            <a:br>
              <a:rPr lang="mt-MT" b="1">
                <a:latin typeface="Arial" charset="0"/>
              </a:rPr>
            </a:br>
            <a:br>
              <a:rPr lang="en-GB" b="1">
                <a:latin typeface="Arial" charset="0"/>
              </a:rPr>
            </a:br>
            <a:r>
              <a:rPr lang="en-GB" sz="3600" b="1">
                <a:solidFill>
                  <a:srgbClr val="C00000"/>
                </a:solidFill>
                <a:latin typeface="Arial" charset="0"/>
              </a:rPr>
              <a:t>Eż 22, 20-26</a:t>
            </a:r>
            <a:endParaRPr lang="en-US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075" name="Picture 5" descr="Exod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9"/>
          <a:stretch>
            <a:fillRect/>
          </a:stretch>
        </p:blipFill>
        <p:spPr bwMode="auto">
          <a:xfrm>
            <a:off x="457200" y="914400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304800"/>
            <a:ext cx="4419600" cy="624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sz="3600" kern="0"/>
              <a:t>Mhux biss il-kelma tal-Mulej ħarġet minn għandkom u xterdet fil-Maċedonja u l-Akaja, imma l-fidi li għandkom f’Alla xterdet ma’ kullimkien b’mod li aħna ma għandna għalfejn ngħidu xejn. </a:t>
            </a:r>
            <a:endParaRPr lang="en-US" sz="3600" kern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8229600" cy="3611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4400" kern="0">
                <a:solidFill>
                  <a:schemeClr val="bg1"/>
                </a:solidFill>
              </a:rPr>
              <a:t>Huma stess jgħidu x’laqgħa kellna għandkom, u kif dortu lejn Alla u tlaqtu l-idoli biex taqdu lil Alla ħaj u veru u tistennew ġej mis-sema lil Ibnu,</a:t>
            </a:r>
            <a:endParaRPr lang="en-US" sz="44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62600" y="228600"/>
            <a:ext cx="3581400" cy="6324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GB" sz="5000" kern="0">
                <a:latin typeface="Trebuchet MS" charset="0"/>
              </a:rPr>
              <a:t>li hu qajjem mill-imwiet, Ġesù li ħelisna </a:t>
            </a:r>
            <a:r>
              <a:rPr lang="mt-MT" sz="5000" kern="0">
                <a:latin typeface="Trebuchet MS" charset="0"/>
              </a:rPr>
              <a:t> </a:t>
            </a:r>
            <a:r>
              <a:rPr lang="en-GB" sz="5000" kern="0">
                <a:latin typeface="Trebuchet MS" charset="0"/>
              </a:rPr>
              <a:t>mill-korla li ġejja.</a:t>
            </a:r>
            <a:r>
              <a:rPr lang="en-US" sz="5000" kern="0">
                <a:latin typeface="Trebuchet MS" charset="0"/>
              </a:rPr>
              <a:t> </a:t>
            </a:r>
            <a:endParaRPr lang="en-US" sz="5000" kern="0" dirty="0">
              <a:latin typeface="Trebuchet MS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>
                <a:latin typeface="Arial" charset="0"/>
              </a:rPr>
              <a:t>Il-Kelma tal-Mulej.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533400" y="556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400" b="1">
                <a:solidFill>
                  <a:schemeClr val="tx2"/>
                </a:solidFill>
              </a:rPr>
              <a:t>I</a:t>
            </a:r>
            <a:r>
              <a:rPr lang="mt-MT" sz="4400" b="1">
                <a:solidFill>
                  <a:schemeClr val="tx2"/>
                </a:solidFill>
              </a:rPr>
              <a:t>r</a:t>
            </a:r>
            <a:r>
              <a:rPr lang="en-GB" sz="4400" b="1">
                <a:solidFill>
                  <a:schemeClr val="tx2"/>
                </a:solidFill>
              </a:rPr>
              <a:t>roddu </a:t>
            </a:r>
            <a:r>
              <a:rPr lang="mt-MT" sz="4400" b="1">
                <a:solidFill>
                  <a:schemeClr val="tx2"/>
                </a:solidFill>
              </a:rPr>
              <a:t>ħ</a:t>
            </a:r>
            <a:r>
              <a:rPr lang="en-GB" sz="4400" b="1">
                <a:solidFill>
                  <a:schemeClr val="tx2"/>
                </a:solidFill>
              </a:rPr>
              <a:t>ajr lil Alla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Enlighten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532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3810000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endParaRPr lang="mt-MT" b="1" kern="0">
              <a:latin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b="1" kern="0">
                <a:latin typeface="Arial" charset="0"/>
              </a:rPr>
              <a:t>Hallelujah. Halleluljah.</a:t>
            </a:r>
          </a:p>
          <a:p>
            <a:pPr marL="0" indent="0" algn="ctr" eaLnBrk="1" hangingPunct="1">
              <a:buFontTx/>
              <a:buNone/>
            </a:pPr>
            <a:br>
              <a:rPr lang="en-GB" kern="0">
                <a:latin typeface="Arial" charset="0"/>
              </a:rPr>
            </a:br>
            <a:r>
              <a:rPr lang="en-GB" kern="0"/>
              <a:t>Jekk xi ħadd iħobbni, iħares kelmti, jgħid il-Mulej u Missieri jħobbu,</a:t>
            </a:r>
            <a:br>
              <a:rPr lang="en-GB" kern="0"/>
            </a:br>
            <a:r>
              <a:rPr lang="en-GB" kern="0"/>
              <a:t>u aħna niġu u ngħammru għandu.</a:t>
            </a:r>
          </a:p>
          <a:p>
            <a:pPr marL="0" indent="0" algn="ctr" eaLnBrk="1" hangingPunct="1">
              <a:buFontTx/>
              <a:buNone/>
            </a:pPr>
            <a:br>
              <a:rPr lang="en-GB" kern="0"/>
            </a:br>
            <a:r>
              <a:rPr lang="en-GB" b="1" kern="0">
                <a:latin typeface="Arial" charset="0"/>
              </a:rPr>
              <a:t>Hallelujah</a:t>
            </a:r>
            <a:r>
              <a:rPr lang="en-US" kern="0">
                <a:latin typeface="Arial" charset="0"/>
              </a:rPr>
              <a:t> </a:t>
            </a:r>
            <a:endParaRPr lang="en-US" kern="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74638"/>
            <a:ext cx="3657600" cy="5897562"/>
          </a:xfrm>
        </p:spPr>
        <p:txBody>
          <a:bodyPr/>
          <a:lstStyle/>
          <a:p>
            <a:pPr eaLnBrk="1" hangingPunct="1"/>
            <a:r>
              <a:rPr lang="en-GB" b="1">
                <a:latin typeface="Arial" charset="0"/>
              </a:rPr>
              <a:t>Qari </a:t>
            </a:r>
            <a:br>
              <a:rPr lang="mt-MT" b="1">
                <a:latin typeface="Arial" charset="0"/>
              </a:rPr>
            </a:br>
            <a:r>
              <a:rPr lang="en-GB" b="1">
                <a:latin typeface="Arial" charset="0"/>
              </a:rPr>
              <a:t>mill-Evanġelju </a:t>
            </a:r>
            <a:br>
              <a:rPr lang="mt-MT" b="1">
                <a:latin typeface="Arial" charset="0"/>
              </a:rPr>
            </a:br>
            <a:r>
              <a:rPr lang="en-GB" b="1">
                <a:latin typeface="Arial" charset="0"/>
              </a:rPr>
              <a:t>ta’ </a:t>
            </a:r>
            <a:br>
              <a:rPr lang="mt-MT" b="1">
                <a:latin typeface="Arial" charset="0"/>
              </a:rPr>
            </a:br>
            <a:r>
              <a:rPr lang="en-GB" b="1">
                <a:latin typeface="Arial" charset="0"/>
              </a:rPr>
              <a:t>San Mattew.</a:t>
            </a:r>
            <a:br>
              <a:rPr lang="en-GB" b="1">
                <a:latin typeface="Arial" charset="0"/>
              </a:rPr>
            </a:br>
            <a:r>
              <a:rPr lang="en-GB" sz="2400" b="1">
                <a:latin typeface="Arial" charset="0"/>
              </a:rPr>
              <a:t>Mt 22, 34-40</a:t>
            </a:r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1" y="198438"/>
            <a:ext cx="3276600" cy="658336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>
                <a:solidFill>
                  <a:schemeClr val="bg1"/>
                </a:solidFill>
              </a:rPr>
              <a:t>F’dak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iż-żmien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il-Fariżej</a:t>
            </a:r>
            <a:r>
              <a:rPr lang="en-US" sz="4000" dirty="0">
                <a:solidFill>
                  <a:schemeClr val="bg1"/>
                </a:solidFill>
              </a:rPr>
              <a:t>, meta </a:t>
            </a:r>
            <a:r>
              <a:rPr lang="en-US" sz="4000" dirty="0" err="1">
                <a:solidFill>
                  <a:schemeClr val="bg1"/>
                </a:solidFill>
              </a:rPr>
              <a:t>semgħu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kif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lis-Sadduċej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kien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saddilhom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ħalqhom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inġabru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madwaru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GB" sz="4400" dirty="0">
                <a:latin typeface="Trebuchet MS" charset="0"/>
              </a:rPr>
              <a:t>u </a:t>
            </a:r>
            <a:r>
              <a:rPr lang="en-GB" sz="4400" dirty="0" err="1">
                <a:latin typeface="Trebuchet MS" charset="0"/>
              </a:rPr>
              <a:t>wieħed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minnhom</a:t>
            </a:r>
            <a:r>
              <a:rPr lang="en-GB" sz="4400" dirty="0">
                <a:latin typeface="Trebuchet MS" charset="0"/>
              </a:rPr>
              <a:t>, </a:t>
            </a:r>
            <a:r>
              <a:rPr lang="en-GB" sz="4400" dirty="0" err="1">
                <a:latin typeface="Trebuchet MS" charset="0"/>
              </a:rPr>
              <a:t>għaref</a:t>
            </a:r>
            <a:r>
              <a:rPr lang="en-GB" sz="4400" dirty="0">
                <a:latin typeface="Trebuchet MS" charset="0"/>
              </a:rPr>
              <a:t> fil-</a:t>
            </a:r>
            <a:r>
              <a:rPr lang="en-GB" sz="4400" dirty="0" err="1">
                <a:latin typeface="Trebuchet MS" charset="0"/>
              </a:rPr>
              <a:t>Liġi</a:t>
            </a:r>
            <a:r>
              <a:rPr lang="en-GB" sz="4400" dirty="0">
                <a:latin typeface="Trebuchet MS" charset="0"/>
              </a:rPr>
              <a:t>, </a:t>
            </a:r>
            <a:r>
              <a:rPr lang="en-GB" sz="4400" dirty="0" err="1">
                <a:latin typeface="Trebuchet MS" charset="0"/>
              </a:rPr>
              <a:t>għamillu</a:t>
            </a:r>
            <a:r>
              <a:rPr lang="en-GB" sz="4400" dirty="0">
                <a:latin typeface="Trebuchet MS" charset="0"/>
              </a:rPr>
              <a:t> din il-</a:t>
            </a:r>
            <a:r>
              <a:rPr lang="en-GB" sz="4400" dirty="0" err="1">
                <a:latin typeface="Trebuchet MS" charset="0"/>
              </a:rPr>
              <a:t>mistoqsija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biex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iġarrbu</a:t>
            </a:r>
            <a:r>
              <a:rPr lang="en-GB" sz="4400" dirty="0">
                <a:latin typeface="Trebuchet MS" charset="0"/>
              </a:rPr>
              <a:t>: “</a:t>
            </a:r>
            <a:r>
              <a:rPr lang="en-GB" sz="4400" dirty="0" err="1">
                <a:latin typeface="Trebuchet MS" charset="0"/>
              </a:rPr>
              <a:t>Mgħallem</a:t>
            </a:r>
            <a:r>
              <a:rPr lang="en-GB" sz="4400" dirty="0">
                <a:latin typeface="Trebuchet MS" charset="0"/>
              </a:rPr>
              <a:t>, </a:t>
            </a:r>
            <a:r>
              <a:rPr lang="en-GB" sz="4400" dirty="0" err="1">
                <a:latin typeface="Trebuchet MS" charset="0"/>
              </a:rPr>
              <a:t>liema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hu</a:t>
            </a:r>
            <a:r>
              <a:rPr lang="en-GB" sz="4400" dirty="0">
                <a:latin typeface="Trebuchet MS" charset="0"/>
              </a:rPr>
              <a:t> l-</a:t>
            </a:r>
            <a:r>
              <a:rPr lang="en-GB" sz="4400" dirty="0" err="1">
                <a:latin typeface="Trebuchet MS" charset="0"/>
              </a:rPr>
              <a:t>kmandament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il-kbir</a:t>
            </a:r>
            <a:r>
              <a:rPr lang="en-GB" sz="4400" dirty="0">
                <a:latin typeface="Trebuchet MS" charset="0"/>
              </a:rPr>
              <a:t>, fil-</a:t>
            </a:r>
            <a:r>
              <a:rPr lang="en-GB" sz="4400" dirty="0" err="1">
                <a:latin typeface="Trebuchet MS" charset="0"/>
              </a:rPr>
              <a:t>Ligi</a:t>
            </a:r>
            <a:r>
              <a:rPr lang="en-GB" sz="4400" dirty="0">
                <a:latin typeface="Trebuchet MS" charset="0"/>
              </a:rPr>
              <a:t>?”</a:t>
            </a:r>
            <a:r>
              <a:rPr lang="en-US" sz="4400" dirty="0">
                <a:latin typeface="Trebuchet MS" charset="0"/>
              </a:rPr>
              <a:t> 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2438"/>
            <a:ext cx="5181600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4114800" cy="6477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4400" dirty="0" err="1">
                <a:latin typeface="Trebuchet MS" charset="0"/>
              </a:rPr>
              <a:t>Qallu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Ġesù</a:t>
            </a:r>
            <a:r>
              <a:rPr lang="en-GB" sz="4400" dirty="0">
                <a:latin typeface="Trebuchet MS" charset="0"/>
              </a:rPr>
              <a:t>: “</a:t>
            </a:r>
            <a:r>
              <a:rPr lang="en-GB" sz="4400" dirty="0" err="1">
                <a:latin typeface="Trebuchet MS" charset="0"/>
              </a:rPr>
              <a:t>Ħobb</a:t>
            </a:r>
            <a:r>
              <a:rPr lang="en-GB" sz="4400" dirty="0">
                <a:latin typeface="Trebuchet MS" charset="0"/>
              </a:rPr>
              <a:t> </a:t>
            </a:r>
            <a:r>
              <a:rPr lang="mt-MT" sz="4400" dirty="0">
                <a:latin typeface="Trebuchet MS" charset="0"/>
              </a:rPr>
              <a:t>              l</a:t>
            </a:r>
            <a:r>
              <a:rPr lang="en-GB" sz="4400" dirty="0" err="1">
                <a:latin typeface="Trebuchet MS" charset="0"/>
              </a:rPr>
              <a:t>ill-Mulej</a:t>
            </a:r>
            <a:r>
              <a:rPr lang="en-GB" sz="4400" dirty="0">
                <a:latin typeface="Trebuchet MS" charset="0"/>
              </a:rPr>
              <a:t>, </a:t>
            </a:r>
            <a:r>
              <a:rPr lang="en-GB" sz="4400" dirty="0" err="1">
                <a:latin typeface="Trebuchet MS" charset="0"/>
              </a:rPr>
              <a:t>Alla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tiegħek</a:t>
            </a:r>
            <a:r>
              <a:rPr lang="en-GB" sz="4400" dirty="0">
                <a:latin typeface="Trebuchet MS" charset="0"/>
              </a:rPr>
              <a:t>, </a:t>
            </a:r>
            <a:r>
              <a:rPr lang="en-GB" sz="4400" dirty="0" err="1">
                <a:latin typeface="Trebuchet MS" charset="0"/>
              </a:rPr>
              <a:t>b’qalbek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kollha</a:t>
            </a:r>
            <a:r>
              <a:rPr lang="en-GB" sz="4400" dirty="0">
                <a:latin typeface="Trebuchet MS" charset="0"/>
              </a:rPr>
              <a:t>, </a:t>
            </a:r>
            <a:r>
              <a:rPr lang="en-GB" sz="4400" dirty="0" err="1">
                <a:latin typeface="Trebuchet MS" charset="0"/>
              </a:rPr>
              <a:t>b’ruħek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kollha</a:t>
            </a:r>
            <a:r>
              <a:rPr lang="en-GB" sz="4400" dirty="0">
                <a:latin typeface="Trebuchet MS" charset="0"/>
              </a:rPr>
              <a:t>, u </a:t>
            </a:r>
            <a:r>
              <a:rPr lang="en-GB" sz="4400" dirty="0" err="1">
                <a:latin typeface="Trebuchet MS" charset="0"/>
              </a:rPr>
              <a:t>b’moħħok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kollu</a:t>
            </a:r>
            <a:r>
              <a:rPr lang="en-GB" sz="4400" dirty="0">
                <a:latin typeface="Trebuchet MS" charset="0"/>
              </a:rPr>
              <a:t>.” </a:t>
            </a:r>
            <a:endParaRPr lang="en-US" sz="4400" dirty="0">
              <a:latin typeface="Trebuchet MS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0"/>
            <a:ext cx="4957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579438"/>
            <a:ext cx="4114800" cy="58975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400" dirty="0"/>
              <a:t>Dan </a:t>
            </a:r>
            <a:r>
              <a:rPr lang="en-US" sz="4400" dirty="0" err="1"/>
              <a:t>hu</a:t>
            </a:r>
            <a:r>
              <a:rPr lang="en-US" sz="4400" dirty="0"/>
              <a:t> l-</a:t>
            </a:r>
            <a:r>
              <a:rPr lang="en-US" sz="4400" dirty="0" err="1"/>
              <a:t>kmandament</a:t>
            </a:r>
            <a:r>
              <a:rPr lang="en-US" sz="4400" dirty="0"/>
              <a:t> </a:t>
            </a:r>
            <a:r>
              <a:rPr lang="en-US" sz="4400" dirty="0" err="1"/>
              <a:t>il-kbir</a:t>
            </a:r>
            <a:r>
              <a:rPr lang="en-US" sz="4400" dirty="0"/>
              <a:t> u l-</a:t>
            </a:r>
            <a:r>
              <a:rPr lang="en-US" sz="4400" dirty="0" err="1"/>
              <a:t>ewwel</a:t>
            </a:r>
            <a:r>
              <a:rPr lang="en-US" sz="4400" dirty="0"/>
              <a:t> </a:t>
            </a:r>
            <a:r>
              <a:rPr lang="en-US" sz="4400" dirty="0" err="1"/>
              <a:t>wieħed</a:t>
            </a:r>
            <a:r>
              <a:rPr lang="en-GB" sz="4400" dirty="0">
                <a:latin typeface="Trebuchet MS" charset="0"/>
              </a:rPr>
              <a:t>. U t-</a:t>
            </a:r>
            <a:r>
              <a:rPr lang="en-GB" sz="4400" dirty="0" err="1">
                <a:latin typeface="Trebuchet MS" charset="0"/>
              </a:rPr>
              <a:t>tieni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jixbhu</a:t>
            </a:r>
            <a:r>
              <a:rPr lang="en-GB" sz="4400" dirty="0">
                <a:latin typeface="Trebuchet MS" charset="0"/>
              </a:rPr>
              <a:t>: “</a:t>
            </a:r>
            <a:r>
              <a:rPr lang="en-GB" sz="4400" dirty="0" err="1">
                <a:latin typeface="Trebuchet MS" charset="0"/>
              </a:rPr>
              <a:t>Ħobb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lil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għajrek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bħalek</a:t>
            </a:r>
            <a:r>
              <a:rPr lang="en-GB" sz="4400" dirty="0">
                <a:latin typeface="Trebuchet MS" charset="0"/>
              </a:rPr>
              <a:t> </a:t>
            </a:r>
            <a:r>
              <a:rPr lang="en-GB" sz="4400" dirty="0" err="1">
                <a:latin typeface="Trebuchet MS" charset="0"/>
              </a:rPr>
              <a:t>innifsek</a:t>
            </a:r>
            <a:r>
              <a:rPr lang="en-GB" sz="4400" dirty="0">
                <a:latin typeface="Trebuchet MS" charset="0"/>
              </a:rPr>
              <a:t>.”</a:t>
            </a:r>
            <a:endParaRPr lang="en-US" sz="4400" dirty="0">
              <a:latin typeface="Trebuchet MS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yp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543175"/>
            <a:ext cx="4238625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42900" y="274638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800" kern="0" dirty="0">
                <a:latin typeface="Arial" charset="0"/>
              </a:rPr>
              <a:t>Da</a:t>
            </a:r>
            <a:r>
              <a:rPr lang="mt-MT" sz="4800" kern="0" dirty="0">
                <a:latin typeface="Arial" charset="0"/>
              </a:rPr>
              <a:t>n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jgħid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il-Mulej</a:t>
            </a:r>
            <a:r>
              <a:rPr lang="en-GB" sz="4800" kern="0" dirty="0">
                <a:latin typeface="Arial" charset="0"/>
              </a:rPr>
              <a:t>: La </a:t>
            </a:r>
            <a:r>
              <a:rPr lang="en-GB" sz="4800" kern="0" dirty="0" err="1">
                <a:latin typeface="Arial" charset="0"/>
              </a:rPr>
              <a:t>taħqarx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il-barrani</a:t>
            </a:r>
            <a:r>
              <a:rPr lang="en-GB" sz="4800" kern="0" dirty="0">
                <a:latin typeface="Arial" charset="0"/>
              </a:rPr>
              <a:t>, u la </a:t>
            </a:r>
            <a:r>
              <a:rPr lang="en-GB" sz="4800" kern="0" dirty="0" err="1">
                <a:latin typeface="Arial" charset="0"/>
              </a:rPr>
              <a:t>tgħakksux</a:t>
            </a:r>
            <a:r>
              <a:rPr lang="en-GB" sz="4800" kern="0" dirty="0">
                <a:latin typeface="Arial" charset="0"/>
              </a:rPr>
              <a:t>, </a:t>
            </a:r>
            <a:r>
              <a:rPr lang="en-GB" sz="4800" kern="0" dirty="0" err="1">
                <a:latin typeface="Arial" charset="0"/>
              </a:rPr>
              <a:t>għax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intom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ukoll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kontu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barranin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fl</a:t>
            </a:r>
            <a:r>
              <a:rPr lang="en-GB" sz="4800" kern="0" dirty="0">
                <a:latin typeface="Arial" charset="0"/>
              </a:rPr>
              <a:t>-art </a:t>
            </a:r>
          </a:p>
          <a:p>
            <a:pPr algn="l" eaLnBrk="1" hangingPunct="1"/>
            <a:r>
              <a:rPr lang="en-GB" sz="4800" kern="0" dirty="0">
                <a:latin typeface="Arial" charset="0"/>
              </a:rPr>
              <a:t>tal-</a:t>
            </a:r>
            <a:r>
              <a:rPr lang="en-GB" sz="4800" kern="0" dirty="0" err="1">
                <a:latin typeface="Arial" charset="0"/>
              </a:rPr>
              <a:t>Eġittu</a:t>
            </a:r>
            <a:r>
              <a:rPr lang="en-GB" sz="4800" kern="0" dirty="0">
                <a:latin typeface="Arial" charset="0"/>
              </a:rPr>
              <a:t>. La </a:t>
            </a:r>
            <a:br>
              <a:rPr lang="mt-MT" sz="4800" kern="0" dirty="0">
                <a:latin typeface="Arial" charset="0"/>
              </a:rPr>
            </a:br>
            <a:r>
              <a:rPr lang="en-GB" sz="4800" kern="0" dirty="0" err="1">
                <a:latin typeface="Arial" charset="0"/>
              </a:rPr>
              <a:t>taħqrux</a:t>
            </a:r>
            <a:r>
              <a:rPr lang="en-GB" sz="4800" kern="0" dirty="0">
                <a:latin typeface="Arial" charset="0"/>
              </a:rPr>
              <a:t> l-</a:t>
            </a:r>
            <a:r>
              <a:rPr lang="en-GB" sz="4800" kern="0" dirty="0" err="1">
                <a:latin typeface="Arial" charset="0"/>
              </a:rPr>
              <a:t>armla</a:t>
            </a:r>
            <a:r>
              <a:rPr lang="en-GB" sz="4800" kern="0" dirty="0">
                <a:latin typeface="Arial" charset="0"/>
              </a:rPr>
              <a:t> </a:t>
            </a:r>
            <a:br>
              <a:rPr lang="mt-MT" sz="4800" kern="0" dirty="0">
                <a:latin typeface="Arial" charset="0"/>
              </a:rPr>
            </a:br>
            <a:r>
              <a:rPr lang="en-GB" sz="4800" kern="0" dirty="0" err="1">
                <a:latin typeface="Arial" charset="0"/>
              </a:rPr>
              <a:t>jew</a:t>
            </a:r>
            <a:r>
              <a:rPr lang="en-GB" sz="4800" kern="0" dirty="0">
                <a:latin typeface="Arial" charset="0"/>
              </a:rPr>
              <a:t> l-</a:t>
            </a:r>
            <a:r>
              <a:rPr lang="en-GB" sz="4800" kern="0" dirty="0" err="1">
                <a:latin typeface="Arial" charset="0"/>
              </a:rPr>
              <a:t>iltim,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għax</a:t>
            </a:r>
            <a:r>
              <a:rPr lang="en-GB" sz="4800" kern="0" dirty="0">
                <a:latin typeface="Arial" charset="0"/>
              </a:rPr>
              <a:t> </a:t>
            </a:r>
            <a:br>
              <a:rPr lang="mt-MT" sz="4800" kern="0" dirty="0">
                <a:latin typeface="Arial" charset="0"/>
              </a:rPr>
            </a:br>
            <a:r>
              <a:rPr lang="en-GB" sz="4800" kern="0" dirty="0" err="1">
                <a:latin typeface="Arial" charset="0"/>
              </a:rPr>
              <a:t>jekk</a:t>
            </a:r>
            <a:r>
              <a:rPr lang="en-GB" sz="4800" kern="0" dirty="0">
                <a:latin typeface="Arial" charset="0"/>
              </a:rPr>
              <a:t> </a:t>
            </a:r>
            <a:r>
              <a:rPr lang="en-GB" sz="4800" kern="0" dirty="0" err="1">
                <a:latin typeface="Arial" charset="0"/>
              </a:rPr>
              <a:t>taħqruhom</a:t>
            </a:r>
            <a:r>
              <a:rPr lang="en-GB" sz="4800" kern="0" dirty="0">
                <a:latin typeface="Arial" charset="0"/>
              </a:rPr>
              <a:t>, </a:t>
            </a:r>
            <a:endParaRPr lang="en-US" sz="4800" kern="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21336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Dawn </a:t>
            </a:r>
            <a:r>
              <a:rPr lang="en-US" sz="4400" b="1" dirty="0" err="1">
                <a:solidFill>
                  <a:schemeClr val="bg1"/>
                </a:solidFill>
              </a:rPr>
              <a:t>iż-żewġ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kmandamenti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huma</a:t>
            </a:r>
            <a:r>
              <a:rPr lang="en-US" sz="4400" b="1" dirty="0">
                <a:solidFill>
                  <a:schemeClr val="bg1"/>
                </a:solidFill>
              </a:rPr>
              <a:t> l-</a:t>
            </a:r>
            <a:r>
              <a:rPr lang="en-US" sz="4400" b="1" dirty="0" err="1">
                <a:solidFill>
                  <a:schemeClr val="bg1"/>
                </a:solidFill>
              </a:rPr>
              <a:t>qofol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tal-Liġi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kollha</a:t>
            </a:r>
            <a:r>
              <a:rPr lang="en-US" sz="4400" b="1" dirty="0">
                <a:solidFill>
                  <a:schemeClr val="bg1"/>
                </a:solidFill>
              </a:rPr>
              <a:t> u </a:t>
            </a:r>
            <a:r>
              <a:rPr lang="en-US" sz="4400" b="1" dirty="0" err="1">
                <a:solidFill>
                  <a:schemeClr val="bg1"/>
                </a:solidFill>
              </a:rPr>
              <a:t>tal-Profeti</a:t>
            </a:r>
            <a:r>
              <a:rPr lang="en-US" sz="4400" b="1" dirty="0">
                <a:solidFill>
                  <a:schemeClr val="bg1"/>
                </a:solidFill>
              </a:rPr>
              <a:t>.”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7200" b="1">
                <a:solidFill>
                  <a:schemeClr val="bg1"/>
                </a:solidFill>
                <a:latin typeface="Trebuchet MS" charset="0"/>
              </a:rPr>
              <a:t>Il-Kelma tal-Mulej.</a:t>
            </a:r>
            <a:endParaRPr lang="en-US" sz="7200" b="1">
              <a:solidFill>
                <a:schemeClr val="bg1"/>
              </a:solidFill>
              <a:latin typeface="Trebuchet MS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457200" y="5029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mt-MT" sz="6600" b="1">
                <a:solidFill>
                  <a:schemeClr val="bg1"/>
                </a:solidFill>
                <a:latin typeface="Trebuchet MS" charset="0"/>
              </a:rPr>
              <a:t>Tifħir lilek Kristu</a:t>
            </a:r>
            <a:endParaRPr lang="en-US" sz="6600" b="1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2969679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382000" cy="6705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4800" kern="0">
                <a:latin typeface="Arial" charset="0"/>
              </a:rPr>
              <a:t>u huma jsejħuli, </a:t>
            </a:r>
            <a:br>
              <a:rPr lang="mt-MT" sz="4800" kern="0">
                <a:latin typeface="Arial" charset="0"/>
              </a:rPr>
            </a:br>
            <a:r>
              <a:rPr lang="en-GB" sz="4800" kern="0">
                <a:latin typeface="Arial" charset="0"/>
              </a:rPr>
              <a:t>jien żgur nismagħha </a:t>
            </a:r>
            <a:br>
              <a:rPr lang="mt-MT" sz="4800" kern="0">
                <a:latin typeface="Arial" charset="0"/>
              </a:rPr>
            </a:br>
            <a:r>
              <a:rPr lang="en-GB" sz="4800" kern="0">
                <a:latin typeface="Arial" charset="0"/>
              </a:rPr>
              <a:t>l-għajta tagħhom, </a:t>
            </a:r>
            <a:br>
              <a:rPr lang="mt-MT" sz="4800" kern="0">
                <a:latin typeface="Arial" charset="0"/>
              </a:rPr>
            </a:br>
            <a:r>
              <a:rPr lang="en-GB" sz="4800" kern="0">
                <a:latin typeface="Arial" charset="0"/>
              </a:rPr>
              <a:t>u l-qilla tiegħi tixgħel, </a:t>
            </a:r>
            <a:br>
              <a:rPr lang="mt-MT" sz="4800" kern="0">
                <a:latin typeface="Arial" charset="0"/>
              </a:rPr>
            </a:br>
            <a:r>
              <a:rPr lang="en-GB" sz="4800" kern="0">
                <a:latin typeface="Arial" charset="0"/>
              </a:rPr>
              <a:t>neqridkom bix-xabla, </a:t>
            </a:r>
            <a:br>
              <a:rPr lang="mt-MT" sz="4800" kern="0">
                <a:latin typeface="Arial" charset="0"/>
              </a:rPr>
            </a:br>
            <a:r>
              <a:rPr lang="en-GB" sz="4800" kern="0">
                <a:latin typeface="Arial" charset="0"/>
              </a:rPr>
              <a:t>u n-nisa tagħkom </a:t>
            </a:r>
            <a:br>
              <a:rPr lang="mt-MT" sz="4800" kern="0">
                <a:latin typeface="Arial" charset="0"/>
              </a:rPr>
            </a:br>
            <a:r>
              <a:rPr lang="en-GB" sz="4800" kern="0">
                <a:latin typeface="Arial" charset="0"/>
              </a:rPr>
              <a:t>jormlu u wliedkom </a:t>
            </a:r>
            <a:br>
              <a:rPr lang="mt-MT" sz="4800" kern="0">
                <a:latin typeface="Arial" charset="0"/>
              </a:rPr>
            </a:br>
            <a:r>
              <a:rPr lang="en-GB" sz="4800" kern="0">
                <a:latin typeface="Arial" charset="0"/>
              </a:rPr>
              <a:t>jisfaw iltiema.</a:t>
            </a:r>
            <a:endParaRPr lang="en-US" sz="4800" kern="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6583362"/>
          </a:xfrm>
        </p:spPr>
        <p:txBody>
          <a:bodyPr/>
          <a:lstStyle/>
          <a:p>
            <a:pPr eaLnBrk="1" hangingPunct="1"/>
            <a:r>
              <a:rPr lang="en-GB" sz="4800" dirty="0" err="1">
                <a:latin typeface="Arial" charset="0"/>
              </a:rPr>
              <a:t>Jekk</a:t>
            </a:r>
            <a:r>
              <a:rPr lang="en-GB" sz="4800" dirty="0">
                <a:latin typeface="Arial" charset="0"/>
              </a:rPr>
              <a:t> inti </a:t>
            </a:r>
            <a:r>
              <a:rPr lang="en-GB" sz="4800" dirty="0" err="1">
                <a:latin typeface="Arial" charset="0"/>
              </a:rPr>
              <a:t>tislef</a:t>
            </a:r>
            <a:r>
              <a:rPr lang="en-GB" sz="4800" dirty="0">
                <a:latin typeface="Arial" charset="0"/>
              </a:rPr>
              <a:t> </a:t>
            </a:r>
            <a:r>
              <a:rPr lang="en-GB" sz="4800" dirty="0" err="1">
                <a:latin typeface="Arial" charset="0"/>
              </a:rPr>
              <a:t>lil</a:t>
            </a:r>
            <a:r>
              <a:rPr lang="en-GB" sz="4800" dirty="0">
                <a:latin typeface="Arial" charset="0"/>
              </a:rPr>
              <a:t> xi </a:t>
            </a:r>
            <a:r>
              <a:rPr lang="en-GB" sz="4800" dirty="0" err="1">
                <a:latin typeface="Arial" charset="0"/>
              </a:rPr>
              <a:t>fqir</a:t>
            </a:r>
            <a:r>
              <a:rPr lang="en-GB" sz="4800" dirty="0">
                <a:latin typeface="Arial" charset="0"/>
              </a:rPr>
              <a:t> mill-</a:t>
            </a:r>
            <a:r>
              <a:rPr lang="en-GB" sz="4800" dirty="0" err="1">
                <a:latin typeface="Arial" charset="0"/>
              </a:rPr>
              <a:t>poplu</a:t>
            </a:r>
            <a:r>
              <a:rPr lang="en-GB" sz="4800" dirty="0">
                <a:latin typeface="Arial" charset="0"/>
              </a:rPr>
              <a:t> </a:t>
            </a:r>
            <a:r>
              <a:rPr lang="en-GB" sz="4800" dirty="0" err="1">
                <a:latin typeface="Arial" charset="0"/>
              </a:rPr>
              <a:t>tiegħi</a:t>
            </a:r>
            <a:r>
              <a:rPr lang="en-GB" sz="4800" dirty="0">
                <a:latin typeface="Arial" charset="0"/>
              </a:rPr>
              <a:t>, </a:t>
            </a:r>
            <a:r>
              <a:rPr lang="en-GB" sz="4800" dirty="0" err="1">
                <a:latin typeface="Arial" charset="0"/>
              </a:rPr>
              <a:t>iġġibx</a:t>
            </a:r>
            <a:r>
              <a:rPr lang="en-GB" sz="4800" dirty="0">
                <a:latin typeface="Arial" charset="0"/>
              </a:rPr>
              <a:t> </a:t>
            </a:r>
            <a:r>
              <a:rPr lang="en-GB" sz="4800" dirty="0" err="1">
                <a:latin typeface="Arial" charset="0"/>
              </a:rPr>
              <a:t>ruħek</a:t>
            </a:r>
            <a:r>
              <a:rPr lang="en-GB" sz="4800" dirty="0">
                <a:latin typeface="Arial" charset="0"/>
              </a:rPr>
              <a:t> </a:t>
            </a:r>
            <a:r>
              <a:rPr lang="en-GB" sz="4800" dirty="0" err="1">
                <a:latin typeface="Arial" charset="0"/>
              </a:rPr>
              <a:t>miegħu</a:t>
            </a:r>
            <a:r>
              <a:rPr lang="en-GB" sz="4800" dirty="0">
                <a:latin typeface="Arial" charset="0"/>
              </a:rPr>
              <a:t> </a:t>
            </a:r>
            <a:r>
              <a:rPr lang="en-GB" sz="4800" dirty="0" err="1">
                <a:latin typeface="Arial" charset="0"/>
              </a:rPr>
              <a:t>bħal</a:t>
            </a:r>
            <a:r>
              <a:rPr lang="en-GB" sz="4800" dirty="0">
                <a:latin typeface="Arial" charset="0"/>
              </a:rPr>
              <a:t> </a:t>
            </a:r>
            <a:r>
              <a:rPr lang="en-GB" sz="4800" dirty="0" err="1">
                <a:latin typeface="Arial" charset="0"/>
              </a:rPr>
              <a:t>wieħed</a:t>
            </a:r>
            <a:r>
              <a:rPr lang="en-GB" sz="4800" dirty="0">
                <a:latin typeface="Arial" charset="0"/>
              </a:rPr>
              <a:t> </a:t>
            </a:r>
            <a:r>
              <a:rPr lang="en-GB" sz="4800" dirty="0" err="1">
                <a:latin typeface="Arial" charset="0"/>
              </a:rPr>
              <a:t>sellief</a:t>
            </a:r>
            <a:r>
              <a:rPr lang="en-GB" sz="4800" dirty="0">
                <a:latin typeface="Arial" charset="0"/>
              </a:rPr>
              <a:t>, u </a:t>
            </a:r>
            <a:r>
              <a:rPr lang="en-GB" sz="4800" dirty="0" err="1">
                <a:latin typeface="Arial" charset="0"/>
              </a:rPr>
              <a:t>teħodlux</a:t>
            </a:r>
            <a:r>
              <a:rPr lang="en-GB" sz="4800" dirty="0">
                <a:latin typeface="Arial" charset="0"/>
              </a:rPr>
              <a:t> </a:t>
            </a:r>
            <a:r>
              <a:rPr lang="en-GB" sz="4800" dirty="0" err="1">
                <a:latin typeface="Arial" charset="0"/>
              </a:rPr>
              <a:t>imgħax</a:t>
            </a:r>
            <a:r>
              <a:rPr lang="en-GB" sz="4800" dirty="0">
                <a:latin typeface="Arial" charset="0"/>
              </a:rPr>
              <a:t>. </a:t>
            </a:r>
            <a:endParaRPr lang="en-US" sz="4800" dirty="0">
              <a:latin typeface="Arial" charset="0"/>
            </a:endParaRPr>
          </a:p>
        </p:txBody>
      </p:sp>
      <p:pic>
        <p:nvPicPr>
          <p:cNvPr id="6147" name="Picture 3" descr="poor%20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51777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uns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2819400"/>
          </a:xfrm>
        </p:spPr>
        <p:txBody>
          <a:bodyPr/>
          <a:lstStyle/>
          <a:p>
            <a:pPr eaLnBrk="1" hangingPunct="1"/>
            <a:r>
              <a:rPr lang="en-GB" sz="4800">
                <a:solidFill>
                  <a:schemeClr val="bg1"/>
                </a:solidFill>
                <a:latin typeface="Arial" charset="0"/>
              </a:rPr>
              <a:t>Jekk lil għajrek teħodlu l-libsa tiegħu b’rahan, agħtihielu lura qabel inżul ix-xemx, </a:t>
            </a:r>
            <a:endParaRPr lang="en-US" sz="48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105400" cy="6858000"/>
          </a:xfrm>
        </p:spPr>
        <p:txBody>
          <a:bodyPr/>
          <a:lstStyle/>
          <a:p>
            <a:pPr algn="l" eaLnBrk="1" hangingPunct="1"/>
            <a:r>
              <a:rPr lang="en-GB" sz="4800">
                <a:latin typeface="Arial" charset="0"/>
              </a:rPr>
              <a:t>għax hu dik biss għandu biex jitgħatta, dik biss l-għata ta’ ġismu: inkella fiex tridu jorqod? Għax jekk isejjaħli, jiena nisimgħu, għax jien ħanin.</a:t>
            </a:r>
            <a:endParaRPr lang="en-US" sz="4800">
              <a:latin typeface="Arial" charset="0"/>
            </a:endParaRPr>
          </a:p>
        </p:txBody>
      </p:sp>
      <p:pic>
        <p:nvPicPr>
          <p:cNvPr id="8195" name="Picture 4" descr="good shap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271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Il-Kelma tal-Mulej.</a:t>
            </a: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556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400" b="1">
                <a:solidFill>
                  <a:schemeClr val="tx2"/>
                </a:solidFill>
              </a:rPr>
              <a:t>I</a:t>
            </a:r>
            <a:r>
              <a:rPr lang="mt-MT" sz="4400" b="1">
                <a:solidFill>
                  <a:schemeClr val="tx2"/>
                </a:solidFill>
              </a:rPr>
              <a:t>r</a:t>
            </a:r>
            <a:r>
              <a:rPr lang="en-GB" sz="4400" b="1">
                <a:solidFill>
                  <a:schemeClr val="tx2"/>
                </a:solidFill>
              </a:rPr>
              <a:t>roddu </a:t>
            </a:r>
            <a:r>
              <a:rPr lang="mt-MT" sz="4400" b="1">
                <a:solidFill>
                  <a:schemeClr val="tx2"/>
                </a:solidFill>
              </a:rPr>
              <a:t>ħ</a:t>
            </a:r>
            <a:r>
              <a:rPr lang="en-GB" sz="4400" b="1">
                <a:solidFill>
                  <a:schemeClr val="tx2"/>
                </a:solidFill>
              </a:rPr>
              <a:t>ajr lil Alla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572000" cy="2087562"/>
          </a:xfrm>
        </p:spPr>
        <p:txBody>
          <a:bodyPr/>
          <a:lstStyle/>
          <a:p>
            <a:pPr eaLnBrk="1" hangingPunct="1"/>
            <a:r>
              <a:rPr lang="en-GB" sz="4000" b="1">
                <a:latin typeface="Arial" charset="0"/>
              </a:rPr>
              <a:t>SALM RESPONSORJALI</a:t>
            </a:r>
            <a:br>
              <a:rPr lang="en-GB" sz="4000" b="1">
                <a:latin typeface="Arial" charset="0"/>
              </a:rPr>
            </a:br>
            <a:r>
              <a:rPr lang="en-GB" sz="4000" b="1">
                <a:latin typeface="Arial" charset="0"/>
              </a:rPr>
              <a:t>Salm 17</a:t>
            </a:r>
            <a:endParaRPr lang="en-US" sz="4000" b="1"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971800"/>
            <a:ext cx="4572000" cy="3810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6000" b="1">
                <a:latin typeface="Trebuchet MS" charset="0"/>
              </a:rPr>
              <a:t>Inħobbok</a:t>
            </a:r>
            <a:r>
              <a:rPr lang="en-GB" sz="6000" b="1" dirty="0">
                <a:latin typeface="Trebuchet MS" charset="0"/>
              </a:rPr>
              <a:t>, </a:t>
            </a:r>
            <a:r>
              <a:rPr lang="en-GB" sz="6000" b="1" dirty="0" err="1">
                <a:latin typeface="Trebuchet MS" charset="0"/>
              </a:rPr>
              <a:t>Mulej</a:t>
            </a:r>
            <a:r>
              <a:rPr lang="en-GB" sz="6000" b="1" dirty="0">
                <a:latin typeface="Trebuchet MS" charset="0"/>
              </a:rPr>
              <a:t>, </a:t>
            </a:r>
            <a:r>
              <a:rPr lang="en-GB" sz="6000" b="1" dirty="0" err="1">
                <a:latin typeface="Trebuchet MS" charset="0"/>
              </a:rPr>
              <a:t>qawwa</a:t>
            </a:r>
            <a:r>
              <a:rPr lang="en-GB" sz="6000" b="1" dirty="0">
                <a:latin typeface="Trebuchet MS" charset="0"/>
              </a:rPr>
              <a:t> </a:t>
            </a:r>
            <a:r>
              <a:rPr lang="en-GB" sz="6000" b="1" dirty="0" err="1">
                <a:latin typeface="Trebuchet MS" charset="0"/>
              </a:rPr>
              <a:t>tiegħi</a:t>
            </a:r>
            <a:r>
              <a:rPr lang="en-GB" sz="6000" b="1" dirty="0">
                <a:latin typeface="Trebuchet MS" charset="0"/>
              </a:rPr>
              <a:t>.</a:t>
            </a:r>
            <a:r>
              <a:rPr lang="en-US" dirty="0">
                <a:latin typeface="Arial" charset="0"/>
              </a:rPr>
              <a:t> 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580</Words>
  <Application>Microsoft Macintosh PowerPoint</Application>
  <PresentationFormat>On-screen Show (4:3)</PresentationFormat>
  <Paragraphs>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Trebuchet MS</vt:lpstr>
      <vt:lpstr>Default Design</vt:lpstr>
      <vt:lpstr>L-IMĦABBA TA’ ALLA  U L-IMĦABBA  TAL-PROXXMU </vt:lpstr>
      <vt:lpstr>L-1 QARI  Qari mill-Ktieb ta’ l-Eżodu.  Eż 22, 20-26</vt:lpstr>
      <vt:lpstr>PowerPoint Presentation</vt:lpstr>
      <vt:lpstr>PowerPoint Presentation</vt:lpstr>
      <vt:lpstr>Jekk inti tislef lil xi fqir mill-poplu tiegħi, iġġibx ruħek miegħu bħal wieħed sellief, u teħodlux imgħax. </vt:lpstr>
      <vt:lpstr>Jekk lil għajrek teħodlu l-libsa tiegħu b’rahan, agħtihielu lura qabel inżul ix-xemx, </vt:lpstr>
      <vt:lpstr>għax hu dik biss għandu biex jitgħatta, dik biss l-għata ta’ ġismu: inkella fiex tridu jorqod? Għax jekk isejjaħli, jiena nisimgħu, għax jien ħanin.</vt:lpstr>
      <vt:lpstr>PowerPoint Presentation</vt:lpstr>
      <vt:lpstr>SALM RESPONSORJALI Salm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Ewwel Ittra ta’ San Pawl Appostlu lit-Tessalonkin. 1 Tess 1, 5ċ-10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Il-Kelma tal-Mulej. </vt:lpstr>
      <vt:lpstr>PowerPoint Presentation</vt:lpstr>
      <vt:lpstr>Qari  mill-Evanġelju  ta’  San Mattew. Mt 22, 34-40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Il-Kelma tal-Mulej.</vt:lpstr>
    </vt:vector>
  </TitlesOfParts>
  <Company>The Franciscans - Malta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 Charles Michael Grech ofm</dc:creator>
  <cp:lastModifiedBy>Joseph Magro</cp:lastModifiedBy>
  <cp:revision>14</cp:revision>
  <dcterms:created xsi:type="dcterms:W3CDTF">2008-10-09T09:37:14Z</dcterms:created>
  <dcterms:modified xsi:type="dcterms:W3CDTF">2020-10-20T07:27:20Z</dcterms:modified>
</cp:coreProperties>
</file>