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7" r:id="rId2"/>
    <p:sldId id="258" r:id="rId3"/>
    <p:sldId id="292" r:id="rId4"/>
    <p:sldId id="259" r:id="rId5"/>
    <p:sldId id="293" r:id="rId6"/>
    <p:sldId id="260" r:id="rId7"/>
    <p:sldId id="294" r:id="rId8"/>
    <p:sldId id="261" r:id="rId9"/>
    <p:sldId id="295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96" r:id="rId21"/>
    <p:sldId id="272" r:id="rId22"/>
    <p:sldId id="297" r:id="rId23"/>
    <p:sldId id="273" r:id="rId24"/>
    <p:sldId id="298" r:id="rId25"/>
    <p:sldId id="274" r:id="rId26"/>
    <p:sldId id="275" r:id="rId27"/>
    <p:sldId id="276" r:id="rId28"/>
    <p:sldId id="277" r:id="rId29"/>
    <p:sldId id="278" r:id="rId30"/>
    <p:sldId id="299" r:id="rId31"/>
    <p:sldId id="279" r:id="rId32"/>
    <p:sldId id="280" r:id="rId33"/>
    <p:sldId id="300" r:id="rId34"/>
    <p:sldId id="281" r:id="rId35"/>
    <p:sldId id="282" r:id="rId36"/>
    <p:sldId id="283" r:id="rId37"/>
    <p:sldId id="284" r:id="rId38"/>
    <p:sldId id="285" r:id="rId39"/>
    <p:sldId id="286" r:id="rId40"/>
    <p:sldId id="301" r:id="rId41"/>
    <p:sldId id="287" r:id="rId42"/>
    <p:sldId id="288" r:id="rId43"/>
    <p:sldId id="289" r:id="rId44"/>
    <p:sldId id="290" r:id="rId45"/>
    <p:sldId id="291" r:id="rId46"/>
    <p:sldId id="302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10"/>
    <p:restoredTop sz="93668" autoAdjust="0"/>
  </p:normalViewPr>
  <p:slideViewPr>
    <p:cSldViewPr>
      <p:cViewPr varScale="1">
        <p:scale>
          <a:sx n="114" d="100"/>
          <a:sy n="114" d="100"/>
        </p:scale>
        <p:origin x="176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24190-229D-428F-AAB3-202514E0B853}" type="datetimeFigureOut">
              <a:rPr lang="en-US" smtClean="0"/>
              <a:pPr/>
              <a:t>11/12/20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47279-754B-47EB-A5E4-18C02DED508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9581BA-6E52-46E7-88D9-EF1886A11CCC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9581BA-6E52-46E7-88D9-EF1886A11CCC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9ED76A-7D9C-4306-82EE-3624A4E7FDF2}" type="datetime1">
              <a:rPr lang="en-US"/>
              <a:pPr/>
              <a:t>11/12/20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50C8C-BF3B-4C42-BE68-DB217E8A12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0C32EB-598F-483A-844C-A220B8219542}" type="datetime1">
              <a:rPr lang="en-US"/>
              <a:pPr/>
              <a:t>11/12/20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FD825-7FEA-4E51-A96C-B67AD7347C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2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4CE4F6-3433-4DD0-AAA4-D413E3BA296D}" type="datetime1">
              <a:rPr lang="en-US">
                <a:ea typeface="ＭＳ Ｐゴシック" pitchFamily="2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11/12/20</a:t>
            </a:fld>
            <a:endParaRPr lang="en-US">
              <a:ea typeface="ＭＳ Ｐゴシック" pitchFamily="2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2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ＭＳ Ｐゴシック" pitchFamily="2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2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FC57A8-FEF6-4374-921C-A1C648130921}" type="slidenum">
              <a:rPr lang="en-US">
                <a:ea typeface="ＭＳ Ｐゴシック" pitchFamily="2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pitchFamily="2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2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4" charset="0"/>
          <a:ea typeface="ＭＳ Ｐゴシック" pitchFamily="2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4" charset="0"/>
          <a:ea typeface="ＭＳ Ｐゴシック" pitchFamily="2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4" charset="0"/>
          <a:ea typeface="ＭＳ Ｐゴシック" pitchFamily="2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4" charset="0"/>
          <a:ea typeface="ＭＳ Ｐゴシック" pitchFamily="2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4" charset="0"/>
          <a:ea typeface="ＭＳ Ｐゴシック" pitchFamily="2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4" charset="0"/>
          <a:ea typeface="ＭＳ Ｐゴシック" pitchFamily="2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4" charset="0"/>
          <a:ea typeface="ＭＳ Ｐゴシック" pitchFamily="2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4" charset="0"/>
          <a:ea typeface="ＭＳ Ｐゴシック" pitchFamily="2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2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2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2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2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2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1471600"/>
            <a:ext cx="8715436" cy="3171846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INĦADDMU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</a:b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			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T-TALENTI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</a:b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						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TAGĦNA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j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6042" y="4605358"/>
            <a:ext cx="6400800" cy="1752600"/>
          </a:xfrm>
        </p:spPr>
        <p:txBody>
          <a:bodyPr rtlCol="0" anchor="b">
            <a:normAutofit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+mn-ea"/>
              </a:rPr>
              <a:t>33 </a:t>
            </a:r>
            <a:r>
              <a:rPr lang="mt-MT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+mn-ea"/>
              </a:rPr>
              <a:t>Ħadd matul is-sena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n-ea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152400"/>
            <a:ext cx="27432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</a:t>
            </a:r>
            <a:r>
              <a:rPr kumimoji="0" lang="en-US" sz="32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fm.org.mt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14282" y="142852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5400" b="1"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  <a:ea typeface="Times New Roman"/>
              </a:rPr>
              <a:t>Il-Kelma tal-Mulej.</a:t>
            </a:r>
            <a:endParaRPr lang="en-US" sz="5400" dirty="0">
              <a:solidFill>
                <a:prstClr val="black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</a:effectLst>
              <a:latin typeface="Trebuchet MS" pitchFamily="34" charset="0"/>
              <a:ea typeface="ＭＳ Ｐゴシック" pitchFamily="24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00118" y="2189185"/>
            <a:ext cx="8229600" cy="45259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342900" indent="-342900" algn="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mt-MT" sz="5400" b="1"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  <a:ea typeface="Times New Roman"/>
              </a:rPr>
              <a:t>Irroddu ħajr lil Alla.</a:t>
            </a:r>
            <a:endParaRPr lang="en-US" sz="5400" dirty="0">
              <a:solidFill>
                <a:prstClr val="black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</a:effectLst>
              <a:ea typeface="ＭＳ Ｐゴシック" pitchFamily="24" charset="-128"/>
            </a:endParaRPr>
          </a:p>
        </p:txBody>
      </p:sp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8713" y="1214438"/>
            <a:ext cx="651510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GB" sz="4000" b="1">
                <a:latin typeface="Trebuchet MS" pitchFamily="24" charset="0"/>
                <a:cs typeface="Times New Roman" pitchFamily="24" charset="0"/>
              </a:rPr>
              <a:t>SALM RESPONSORJALI</a:t>
            </a:r>
            <a:br>
              <a:rPr lang="en-GB" sz="4000" b="1">
                <a:latin typeface="Trebuchet MS" pitchFamily="24" charset="0"/>
                <a:cs typeface="Times New Roman" pitchFamily="24" charset="0"/>
              </a:rPr>
            </a:br>
            <a:r>
              <a:rPr lang="en-GB" sz="4000" b="1">
                <a:latin typeface="Trebuchet MS" pitchFamily="24" charset="0"/>
                <a:cs typeface="Times New Roman" pitchFamily="24" charset="0"/>
              </a:rPr>
              <a:t>Salm 127</a:t>
            </a:r>
            <a:endParaRPr lang="en-US" sz="4000">
              <a:latin typeface="Trebuchet MS" pitchFamily="24" charset="0"/>
            </a:endParaRPr>
          </a:p>
        </p:txBody>
      </p:sp>
      <p:sp>
        <p:nvSpPr>
          <p:cNvPr id="20484" name="Content Placeholder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Font typeface="Arial" charset="0"/>
              <a:buNone/>
            </a:pPr>
            <a:r>
              <a:rPr lang="en-GB" sz="5400" b="1">
                <a:latin typeface="Trebuchet MS" pitchFamily="24" charset="0"/>
                <a:cs typeface="Times New Roman" pitchFamily="24" charset="0"/>
              </a:rPr>
              <a:t>Hieni kull min</a:t>
            </a:r>
            <a:endParaRPr lang="mt-MT" sz="5400" b="1">
              <a:latin typeface="Trebuchet MS" pitchFamily="24" charset="0"/>
              <a:cs typeface="Times New Roman" pitchFamily="24" charset="0"/>
            </a:endParaRPr>
          </a:p>
          <a:p>
            <a:pPr marL="0" indent="0">
              <a:buFont typeface="Arial" charset="0"/>
              <a:buNone/>
            </a:pPr>
            <a:r>
              <a:rPr lang="en-GB" sz="5400" b="1">
                <a:latin typeface="Trebuchet MS" pitchFamily="24" charset="0"/>
                <a:cs typeface="Times New Roman" pitchFamily="24" charset="0"/>
              </a:rPr>
              <a:t>jibża’ mill-Mulej.</a:t>
            </a:r>
            <a:endParaRPr lang="en-US" sz="5400">
              <a:latin typeface="Trebuchet MS" pitchFamily="2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5867400" cy="6858000"/>
          </a:xfrm>
        </p:spPr>
        <p:txBody>
          <a:bodyPr rtlCol="0" anchor="ctr">
            <a:no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Hieni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kull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min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jibża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’ mill-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Mulej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.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kull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min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jimxi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fit-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triqat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tiegħu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!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Mix-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xogħol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idejk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inti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tiekol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,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hieni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int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,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riżqek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tajjeb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Font typeface="Arial" charset="0"/>
              <a:buNone/>
            </a:pPr>
            <a:r>
              <a:rPr lang="en-GB" sz="5400" b="1">
                <a:latin typeface="Trebuchet MS" pitchFamily="24" charset="0"/>
                <a:cs typeface="Times New Roman" pitchFamily="24" charset="0"/>
              </a:rPr>
              <a:t>Hieni kull min</a:t>
            </a:r>
            <a:endParaRPr lang="mt-MT" sz="5400" b="1">
              <a:latin typeface="Trebuchet MS" pitchFamily="24" charset="0"/>
              <a:cs typeface="Times New Roman" pitchFamily="24" charset="0"/>
            </a:endParaRPr>
          </a:p>
          <a:p>
            <a:pPr marL="0" indent="0">
              <a:buFont typeface="Arial" charset="0"/>
              <a:buNone/>
            </a:pPr>
            <a:r>
              <a:rPr lang="en-GB" sz="5400" b="1">
                <a:latin typeface="Trebuchet MS" pitchFamily="24" charset="0"/>
                <a:cs typeface="Times New Roman" pitchFamily="24" charset="0"/>
              </a:rPr>
              <a:t>jibża’ mill-Mulej.</a:t>
            </a:r>
            <a:endParaRPr lang="en-US" sz="5400">
              <a:latin typeface="Trebuchet MS" pitchFamily="2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3962400" y="0"/>
            <a:ext cx="5181599" cy="6858000"/>
          </a:xfrm>
        </p:spPr>
        <p:txBody>
          <a:bodyPr anchor="ctr"/>
          <a:lstStyle/>
          <a:p>
            <a:pPr marL="0" indent="158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Martek tkun bħal dielja għammiela</a:t>
            </a:r>
            <a:endParaRPr lang="en-US" sz="4800" dirty="0">
              <a:ea typeface="Calibri"/>
              <a:cs typeface="Times New Roman"/>
            </a:endParaRPr>
          </a:p>
          <a:p>
            <a:pPr marL="0" indent="158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fl-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irkejjen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’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darek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;</a:t>
            </a:r>
            <a:endParaRPr lang="en-US" sz="4800" dirty="0">
              <a:ea typeface="Calibri"/>
              <a:cs typeface="Times New Roman"/>
            </a:endParaRPr>
          </a:p>
          <a:p>
            <a:pPr marL="0" indent="158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uliedek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bħal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xitel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taż-żebbuġ</a:t>
            </a:r>
            <a:endParaRPr lang="en-US" sz="4800" dirty="0">
              <a:ea typeface="Calibri"/>
              <a:cs typeface="Times New Roman"/>
            </a:endParaRPr>
          </a:p>
          <a:p>
            <a:pPr marL="0" indent="1588" algn="ctr">
              <a:spcBef>
                <a:spcPts val="0"/>
              </a:spcBef>
              <a:buNone/>
            </a:pPr>
            <a:r>
              <a:rPr lang="it-IT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madwar il-mejda tiegħek. </a:t>
            </a:r>
            <a:endParaRPr lang="en-US" sz="4800" dirty="0">
              <a:latin typeface="Trebuchet MS" pitchFamily="2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62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Font typeface="Arial" charset="0"/>
              <a:buNone/>
            </a:pPr>
            <a:r>
              <a:rPr lang="en-GB" sz="5400" b="1">
                <a:latin typeface="Trebuchet MS" pitchFamily="24" charset="0"/>
                <a:cs typeface="Times New Roman" pitchFamily="24" charset="0"/>
              </a:rPr>
              <a:t>Hieni kull min</a:t>
            </a:r>
            <a:endParaRPr lang="mt-MT" sz="5400" b="1">
              <a:latin typeface="Trebuchet MS" pitchFamily="24" charset="0"/>
              <a:cs typeface="Times New Roman" pitchFamily="24" charset="0"/>
            </a:endParaRPr>
          </a:p>
          <a:p>
            <a:pPr marL="0" indent="0">
              <a:buFont typeface="Arial" charset="0"/>
              <a:buNone/>
            </a:pPr>
            <a:r>
              <a:rPr lang="en-GB" sz="5400" b="1">
                <a:latin typeface="Trebuchet MS" pitchFamily="24" charset="0"/>
                <a:cs typeface="Times New Roman" pitchFamily="24" charset="0"/>
              </a:rPr>
              <a:t>jibża’ mill-Mulej.</a:t>
            </a:r>
            <a:endParaRPr lang="en-US" sz="5400">
              <a:latin typeface="Trebuchet MS" pitchFamily="2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0"/>
            <a:ext cx="4814918" cy="68580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Ara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,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kif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ikun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imbierek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mt-MT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                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il-bniedem</a:t>
            </a:r>
            <a:b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</a:b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li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jibża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’ mill-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Mulej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!</a:t>
            </a:r>
            <a:b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</a:b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Ibierkek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il-Mulej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minn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Sijon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!</a:t>
            </a:r>
            <a:b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</a:b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Jalla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tara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l-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ġid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ta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’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Ġerusalemm</a:t>
            </a:r>
            <a:b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</a:b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tul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ħajtek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kollha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!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J’Alla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tara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wlied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uliedek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.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Font typeface="Arial" charset="0"/>
              <a:buNone/>
            </a:pPr>
            <a:r>
              <a:rPr lang="en-GB" sz="5400" b="1">
                <a:latin typeface="Trebuchet MS" pitchFamily="24" charset="0"/>
                <a:cs typeface="Times New Roman" pitchFamily="24" charset="0"/>
              </a:rPr>
              <a:t>Hieni kull min</a:t>
            </a:r>
            <a:endParaRPr lang="mt-MT" sz="5400" b="1">
              <a:latin typeface="Trebuchet MS" pitchFamily="24" charset="0"/>
              <a:cs typeface="Times New Roman" pitchFamily="24" charset="0"/>
            </a:endParaRPr>
          </a:p>
          <a:p>
            <a:pPr marL="0" indent="0">
              <a:buFont typeface="Arial" charset="0"/>
              <a:buNone/>
            </a:pPr>
            <a:r>
              <a:rPr lang="en-GB" sz="5400" b="1">
                <a:latin typeface="Trebuchet MS" pitchFamily="24" charset="0"/>
                <a:cs typeface="Times New Roman" pitchFamily="24" charset="0"/>
              </a:rPr>
              <a:t>jibża’ mill-Mulej.</a:t>
            </a:r>
            <a:endParaRPr lang="en-US" sz="5400">
              <a:latin typeface="Trebuchet MS" pitchFamily="2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5105400" cy="6858000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90000"/>
              </a:lnSpc>
              <a:buFont typeface="Arial" charset="0"/>
              <a:buNone/>
            </a:pPr>
            <a:r>
              <a:rPr lang="en-GB" sz="5400" b="1" dirty="0" err="1">
                <a:latin typeface="Trebuchet MS" pitchFamily="24" charset="0"/>
                <a:cs typeface="Times New Roman" pitchFamily="24" charset="0"/>
              </a:rPr>
              <a:t>Qari</a:t>
            </a:r>
            <a:r>
              <a:rPr lang="en-GB" sz="5400" b="1" dirty="0">
                <a:latin typeface="Trebuchet MS" pitchFamily="24" charset="0"/>
                <a:cs typeface="Times New Roman" pitchFamily="24" charset="0"/>
              </a:rPr>
              <a:t> </a:t>
            </a:r>
          </a:p>
          <a:p>
            <a:pPr marL="0" indent="0" algn="ctr">
              <a:lnSpc>
                <a:spcPct val="90000"/>
              </a:lnSpc>
              <a:buFont typeface="Arial" charset="0"/>
              <a:buNone/>
            </a:pPr>
            <a:r>
              <a:rPr lang="en-GB" sz="5400" b="1" dirty="0">
                <a:latin typeface="Trebuchet MS" pitchFamily="24" charset="0"/>
                <a:cs typeface="Times New Roman" pitchFamily="24" charset="0"/>
              </a:rPr>
              <a:t>mill-</a:t>
            </a:r>
            <a:r>
              <a:rPr lang="en-GB" sz="5400" b="1" dirty="0" err="1">
                <a:latin typeface="Trebuchet MS" pitchFamily="24" charset="0"/>
                <a:cs typeface="Times New Roman" pitchFamily="24" charset="0"/>
              </a:rPr>
              <a:t>Ewwel</a:t>
            </a:r>
            <a:r>
              <a:rPr lang="en-GB" sz="5400" b="1" dirty="0">
                <a:latin typeface="Trebuchet MS" pitchFamily="24" charset="0"/>
                <a:cs typeface="Times New Roman" pitchFamily="24" charset="0"/>
              </a:rPr>
              <a:t> </a:t>
            </a:r>
            <a:r>
              <a:rPr lang="en-GB" sz="5400" b="1" dirty="0" err="1">
                <a:latin typeface="Trebuchet MS" pitchFamily="24" charset="0"/>
                <a:cs typeface="Times New Roman" pitchFamily="24" charset="0"/>
              </a:rPr>
              <a:t>Ittra</a:t>
            </a:r>
            <a:r>
              <a:rPr lang="en-GB" sz="5400" b="1" dirty="0">
                <a:latin typeface="Trebuchet MS" pitchFamily="24" charset="0"/>
                <a:cs typeface="Times New Roman" pitchFamily="24" charset="0"/>
              </a:rPr>
              <a:t> </a:t>
            </a:r>
            <a:r>
              <a:rPr lang="en-GB" sz="5400" b="1" dirty="0" err="1">
                <a:latin typeface="Trebuchet MS" pitchFamily="24" charset="0"/>
                <a:cs typeface="Times New Roman" pitchFamily="24" charset="0"/>
              </a:rPr>
              <a:t>ta</a:t>
            </a:r>
            <a:r>
              <a:rPr lang="en-GB" sz="5400" b="1" dirty="0">
                <a:latin typeface="Trebuchet MS" pitchFamily="24" charset="0"/>
                <a:cs typeface="Times New Roman" pitchFamily="24" charset="0"/>
              </a:rPr>
              <a:t>’ </a:t>
            </a:r>
            <a:r>
              <a:rPr lang="mt-MT" sz="5400" b="1" dirty="0">
                <a:latin typeface="Trebuchet MS" pitchFamily="24" charset="0"/>
                <a:cs typeface="Times New Roman" pitchFamily="24" charset="0"/>
              </a:rPr>
              <a:t>                  </a:t>
            </a:r>
            <a:r>
              <a:rPr lang="en-GB" sz="5400" b="1" dirty="0">
                <a:latin typeface="Trebuchet MS" pitchFamily="24" charset="0"/>
                <a:cs typeface="Times New Roman" pitchFamily="24" charset="0"/>
              </a:rPr>
              <a:t>San Pawl </a:t>
            </a:r>
            <a:r>
              <a:rPr lang="en-GB" sz="5400" b="1" dirty="0" err="1">
                <a:latin typeface="Trebuchet MS" pitchFamily="24" charset="0"/>
                <a:cs typeface="Times New Roman" pitchFamily="24" charset="0"/>
              </a:rPr>
              <a:t>Appostlu</a:t>
            </a:r>
            <a:br>
              <a:rPr lang="en-GB" sz="5400" b="1" dirty="0">
                <a:latin typeface="Trebuchet MS" pitchFamily="24" charset="0"/>
                <a:cs typeface="Times New Roman" pitchFamily="24" charset="0"/>
              </a:rPr>
            </a:br>
            <a:r>
              <a:rPr lang="en-GB" sz="5400" b="1" dirty="0">
                <a:latin typeface="Trebuchet MS" pitchFamily="24" charset="0"/>
                <a:cs typeface="Times New Roman" pitchFamily="24" charset="0"/>
              </a:rPr>
              <a:t>lit-</a:t>
            </a:r>
            <a:r>
              <a:rPr lang="en-GB" sz="5400" b="1" dirty="0" err="1">
                <a:latin typeface="Trebuchet MS" pitchFamily="24" charset="0"/>
                <a:cs typeface="Times New Roman" pitchFamily="24" charset="0"/>
              </a:rPr>
              <a:t>Tessalonkin</a:t>
            </a:r>
            <a:r>
              <a:rPr lang="en-GB" sz="5400" b="1" dirty="0">
                <a:latin typeface="Trebuchet MS" pitchFamily="24" charset="0"/>
                <a:cs typeface="Times New Roman" pitchFamily="24" charset="0"/>
              </a:rPr>
              <a:t>.</a:t>
            </a:r>
            <a:br>
              <a:rPr lang="en-GB" sz="4800" b="1" dirty="0">
                <a:latin typeface="Trebuchet MS" pitchFamily="24" charset="0"/>
                <a:cs typeface="Times New Roman" pitchFamily="24" charset="0"/>
              </a:rPr>
            </a:br>
            <a:r>
              <a:rPr lang="en-GB" sz="2800" b="1" dirty="0">
                <a:latin typeface="Trebuchet MS" pitchFamily="24" charset="0"/>
                <a:cs typeface="Times New Roman" pitchFamily="24" charset="0"/>
              </a:rPr>
              <a:t>1 Tess 5, 1-6</a:t>
            </a:r>
            <a:endParaRPr lang="en-US" sz="4800" dirty="0">
              <a:latin typeface="Trebuchet MS" pitchFamily="2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0"/>
            <a:ext cx="4114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953000" cy="6553200"/>
          </a:xfrm>
        </p:spPr>
        <p:txBody>
          <a:bodyPr anchor="b"/>
          <a:lstStyle/>
          <a:p>
            <a:pPr marL="0" indent="0" algn="ctr">
              <a:buNone/>
            </a:pP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Dwar il-ħin u </a:t>
            </a:r>
          </a:p>
          <a:p>
            <a:pPr marL="0" indent="0" algn="ctr">
              <a:buNone/>
            </a:pP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ż-żmien, ħuti, ma għandix bżonn niktbilkom.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2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56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6202362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Għeluq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tal-Ktieb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tal-Proverbi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Prov</a:t>
            </a:r>
            <a: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31, 10-13. 19-20.30-31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90800"/>
            <a:ext cx="91440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740275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it-IT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Intom tafu sewwa li Jum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il-Mulej jiġi għal għarrieda bħal ħalliel bil-lejl. </a:t>
            </a:r>
            <a:r>
              <a:rPr lang="en-GB" sz="5400" dirty="0">
                <a:latin typeface="Trebuchet MS" pitchFamily="24" charset="0"/>
                <a:cs typeface="Times New Roman" pitchFamily="24" charset="0"/>
              </a:rPr>
              <a:t> </a:t>
            </a:r>
            <a:endParaRPr lang="en-US" sz="5400" dirty="0">
              <a:latin typeface="Trebuchet MS" pitchFamily="2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 rtlCol="0" anchor="b">
            <a:norm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Meta </a:t>
            </a:r>
            <a:r>
              <a:rPr lang="it-IT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kulħadd</a:t>
            </a: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jibda jgħid: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«Sliem u mistrieħ,»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dak</a:t>
            </a: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il-</a:t>
            </a:r>
            <a:r>
              <a:rPr lang="it-IT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ħin</a:t>
            </a: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stess,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 rtlCol="0" anchor="b">
            <a:norm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Bħall uġigħ fuq mara li tkun waslet għall-ħlas,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tiġi fuqhom għal għarrieda l-qerda u ma jeħilsu b’xejn.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4648200" cy="6858000"/>
          </a:xfrm>
        </p:spPr>
        <p:txBody>
          <a:bodyPr rtlCol="0" anchor="ctr">
            <a:norm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Ħuti, intom m’intomx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fid-dlam biex Jum il-Mulej jeħodkom għal għarrieda bħal ħalliel.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n-ea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7575" r="17982"/>
          <a:stretch>
            <a:fillRect/>
          </a:stretch>
        </p:blipFill>
        <p:spPr bwMode="auto">
          <a:xfrm>
            <a:off x="4724524" y="0"/>
            <a:ext cx="44194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8921"/>
            <a:ext cx="8839200" cy="4525963"/>
          </a:xfrm>
        </p:spPr>
        <p:txBody>
          <a:bodyPr rtlCol="0">
            <a:norm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Intom ilkoll ulied id-dawl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u wlied il-jum; aħna m’aħniex ulied il-lejl, anqas ulied id-dlam.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267200" y="304800"/>
            <a:ext cx="4572000" cy="63246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Għalhekk ma għandniex norqdu </a:t>
            </a:r>
          </a:p>
          <a:p>
            <a:pPr marL="0" indent="0" algn="ctr">
              <a:buNone/>
            </a:pP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bħall-oħrajn, iżda nishru u ngħixu </a:t>
            </a:r>
          </a:p>
          <a:p>
            <a:pPr marL="0" indent="0" algn="ctr">
              <a:buNone/>
            </a:pP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bil-qjies.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2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229600" cy="11430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sz="5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rebuchet MS" pitchFamily="34" charset="0"/>
                <a:ea typeface="Times New Roman"/>
              </a:rPr>
              <a:t>Il-</a:t>
            </a:r>
            <a:r>
              <a:rPr lang="en-GB" sz="5400" b="1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rebuchet MS" pitchFamily="34" charset="0"/>
                <a:ea typeface="Times New Roman"/>
              </a:rPr>
              <a:t>Kelma</a:t>
            </a:r>
            <a:r>
              <a:rPr lang="en-GB" sz="5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5400" b="1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rebuchet MS" pitchFamily="34" charset="0"/>
                <a:ea typeface="Times New Roman"/>
              </a:rPr>
              <a:t>tal-Mulej</a:t>
            </a:r>
            <a:r>
              <a:rPr lang="en-GB" sz="5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rebuchet MS" pitchFamily="34" charset="0"/>
                <a:ea typeface="Times New Roman"/>
              </a:rPr>
              <a:t>.</a:t>
            </a:r>
            <a:endParaRPr lang="en-US" sz="54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rebuchet MS" pitchFamily="34" charset="0"/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118" y="2189185"/>
            <a:ext cx="8229600" cy="4525963"/>
          </a:xfrm>
        </p:spPr>
        <p:txBody>
          <a:bodyPr rtlCol="0" anchor="b">
            <a:normAutofit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mt-MT" sz="5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rebuchet MS" pitchFamily="34" charset="0"/>
                <a:ea typeface="Times New Roman"/>
              </a:rPr>
              <a:t>Irroddu ħajr lil Alla.</a:t>
            </a:r>
            <a:endParaRPr lang="en-US" sz="54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ea typeface="+mn-ea"/>
            </a:endParaRP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8713" y="1214438"/>
            <a:ext cx="651510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1"/>
            <a:ext cx="8458200" cy="3657600"/>
          </a:xfrm>
        </p:spPr>
        <p:txBody>
          <a:bodyPr rtlCol="0" anchor="ctr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Hallelujah.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Halleluljah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.</a:t>
            </a:r>
            <a:b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</a:b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Ibqgħu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fija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, u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jiena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nibqa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’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fikom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jgħid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il-Mulej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; min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jibqa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’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fija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u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jiena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fih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dan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jagħmel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ħafna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frott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. 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</a:rPr>
              <a:t> 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Hallelujah.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2031" y="0"/>
            <a:ext cx="432196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5410200" cy="6369050"/>
          </a:xfrm>
        </p:spPr>
        <p:txBody>
          <a:bodyPr/>
          <a:lstStyle/>
          <a:p>
            <a:r>
              <a:rPr lang="en-GB" sz="5400" b="1" dirty="0" err="1">
                <a:solidFill>
                  <a:schemeClr val="bg1"/>
                </a:solidFill>
                <a:latin typeface="Trebuchet MS" pitchFamily="24" charset="0"/>
                <a:cs typeface="Times New Roman" pitchFamily="24" charset="0"/>
              </a:rPr>
              <a:t>Qari</a:t>
            </a:r>
            <a:r>
              <a:rPr lang="en-GB" sz="5400" b="1" dirty="0">
                <a:solidFill>
                  <a:schemeClr val="bg1"/>
                </a:solidFill>
                <a:latin typeface="Trebuchet MS" pitchFamily="24" charset="0"/>
                <a:cs typeface="Times New Roman" pitchFamily="24" charset="0"/>
              </a:rPr>
              <a:t> </a:t>
            </a:r>
            <a:br>
              <a:rPr lang="mt-MT" sz="5400" b="1" dirty="0">
                <a:solidFill>
                  <a:schemeClr val="bg1"/>
                </a:solidFill>
                <a:latin typeface="Trebuchet MS" pitchFamily="24" charset="0"/>
                <a:cs typeface="Times New Roman" pitchFamily="24" charset="0"/>
              </a:rPr>
            </a:br>
            <a:r>
              <a:rPr lang="en-GB" sz="5400" b="1" dirty="0">
                <a:solidFill>
                  <a:schemeClr val="bg1"/>
                </a:solidFill>
                <a:latin typeface="Trebuchet MS" pitchFamily="24" charset="0"/>
                <a:cs typeface="Times New Roman" pitchFamily="24" charset="0"/>
              </a:rPr>
              <a:t>mill-</a:t>
            </a:r>
            <a:r>
              <a:rPr lang="en-GB" sz="5400" b="1" dirty="0" err="1">
                <a:solidFill>
                  <a:schemeClr val="bg1"/>
                </a:solidFill>
                <a:latin typeface="Trebuchet MS" pitchFamily="24" charset="0"/>
                <a:cs typeface="Times New Roman" pitchFamily="24" charset="0"/>
              </a:rPr>
              <a:t>Evanġelju</a:t>
            </a:r>
            <a:r>
              <a:rPr lang="en-GB" sz="5400" b="1" dirty="0">
                <a:solidFill>
                  <a:schemeClr val="bg1"/>
                </a:solidFill>
                <a:latin typeface="Trebuchet MS" pitchFamily="24" charset="0"/>
                <a:cs typeface="Times New Roman" pitchFamily="24" charset="0"/>
              </a:rPr>
              <a:t> </a:t>
            </a:r>
            <a:br>
              <a:rPr lang="en-GB" sz="5400" b="1" dirty="0">
                <a:solidFill>
                  <a:schemeClr val="bg1"/>
                </a:solidFill>
                <a:latin typeface="Trebuchet MS" pitchFamily="24" charset="0"/>
                <a:cs typeface="Times New Roman" pitchFamily="24" charset="0"/>
              </a:rPr>
            </a:br>
            <a:r>
              <a:rPr lang="en-GB" sz="5400" b="1" dirty="0" err="1">
                <a:solidFill>
                  <a:schemeClr val="bg1"/>
                </a:solidFill>
                <a:latin typeface="Trebuchet MS" pitchFamily="24" charset="0"/>
                <a:cs typeface="Times New Roman" pitchFamily="24" charset="0"/>
              </a:rPr>
              <a:t>ta</a:t>
            </a:r>
            <a:r>
              <a:rPr lang="en-GB" sz="5400" b="1" dirty="0">
                <a:solidFill>
                  <a:schemeClr val="bg1"/>
                </a:solidFill>
                <a:latin typeface="Trebuchet MS" pitchFamily="24" charset="0"/>
                <a:cs typeface="Times New Roman" pitchFamily="24" charset="0"/>
              </a:rPr>
              <a:t>’ </a:t>
            </a:r>
            <a:br>
              <a:rPr lang="en-GB" sz="5400" b="1" dirty="0">
                <a:solidFill>
                  <a:schemeClr val="bg1"/>
                </a:solidFill>
                <a:latin typeface="Trebuchet MS" pitchFamily="24" charset="0"/>
                <a:cs typeface="Times New Roman" pitchFamily="24" charset="0"/>
              </a:rPr>
            </a:br>
            <a:r>
              <a:rPr lang="en-GB" sz="5400" b="1" dirty="0">
                <a:solidFill>
                  <a:schemeClr val="bg1"/>
                </a:solidFill>
                <a:latin typeface="Trebuchet MS" pitchFamily="24" charset="0"/>
                <a:cs typeface="Times New Roman" pitchFamily="24" charset="0"/>
              </a:rPr>
              <a:t>San </a:t>
            </a:r>
            <a:r>
              <a:rPr lang="en-GB" sz="5400" b="1" dirty="0" err="1">
                <a:solidFill>
                  <a:schemeClr val="bg1"/>
                </a:solidFill>
                <a:latin typeface="Trebuchet MS" pitchFamily="24" charset="0"/>
                <a:cs typeface="Times New Roman" pitchFamily="24" charset="0"/>
              </a:rPr>
              <a:t>Mattew</a:t>
            </a:r>
            <a:r>
              <a:rPr lang="en-GB" sz="5400" b="1" dirty="0">
                <a:solidFill>
                  <a:schemeClr val="bg1"/>
                </a:solidFill>
                <a:latin typeface="Trebuchet MS" pitchFamily="24" charset="0"/>
                <a:cs typeface="Times New Roman" pitchFamily="24" charset="0"/>
              </a:rPr>
              <a:t>.</a:t>
            </a:r>
            <a:br>
              <a:rPr lang="en-GB" b="1" dirty="0">
                <a:solidFill>
                  <a:schemeClr val="bg1"/>
                </a:solidFill>
                <a:latin typeface="Trebuchet MS" pitchFamily="24" charset="0"/>
                <a:cs typeface="Times New Roman" pitchFamily="24" charset="0"/>
              </a:rPr>
            </a:br>
            <a:r>
              <a:rPr lang="en-GB" sz="2800" b="1" dirty="0">
                <a:solidFill>
                  <a:schemeClr val="bg1"/>
                </a:solidFill>
                <a:latin typeface="Trebuchet MS" pitchFamily="24" charset="0"/>
                <a:cs typeface="Times New Roman" pitchFamily="24" charset="0"/>
              </a:rPr>
              <a:t>Mt 25, 14-30</a:t>
            </a:r>
            <a:endParaRPr lang="en-US" sz="2800" dirty="0">
              <a:solidFill>
                <a:schemeClr val="bg1"/>
              </a:solidFill>
              <a:latin typeface="Trebuchet MS" pitchFamily="2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b="8758"/>
          <a:stretch>
            <a:fillRect/>
          </a:stretch>
        </p:blipFill>
        <p:spPr bwMode="auto">
          <a:xfrm>
            <a:off x="0" y="0"/>
            <a:ext cx="9144000" cy="4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0" y="4419600"/>
            <a:ext cx="9144000" cy="2438400"/>
          </a:xfrm>
        </p:spPr>
        <p:txBody>
          <a:bodyPr anchor="b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F’dak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iż-żmien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Ġesù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qal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lid-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dixxipli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tiegħu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din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il-parabbola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:</a:t>
            </a:r>
            <a:endParaRPr lang="en-US" sz="4800" dirty="0">
              <a:latin typeface="Trebuchet MS" pitchFamily="2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705600"/>
          </a:xfrm>
        </p:spPr>
        <p:txBody>
          <a:bodyPr anchor="ctr"/>
          <a:lstStyle/>
          <a:p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Mara ta’ ħila min isibha?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Tiswa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ħafna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aktar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mill-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ġawhar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588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0" y="3000375"/>
            <a:ext cx="9144000" cy="3552825"/>
          </a:xfrm>
        </p:spPr>
        <p:txBody>
          <a:bodyPr anchor="b"/>
          <a:lstStyle/>
          <a:p>
            <a:pPr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Wieħed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kien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se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jsiefer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sejjaħ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lill-qaddejja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tiegħu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ħallielhom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ġidu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f’idejhom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2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4495800" y="0"/>
            <a:ext cx="4648200" cy="68580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Lil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wieħed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tah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ħames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talenti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lil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ieħor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tnejn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, u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lil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ieħor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wieħed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kull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wieħed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skond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il-ħila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tiegħu.U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Siefer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.</a:t>
            </a:r>
            <a:endParaRPr lang="en-US" sz="4800" dirty="0">
              <a:latin typeface="Trebuchet MS" pitchFamily="2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0"/>
            <a:ext cx="381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71438" y="0"/>
            <a:ext cx="5872162" cy="6857999"/>
          </a:xfrm>
        </p:spPr>
        <p:txBody>
          <a:bodyPr anchor="ctr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Dak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li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kien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ħa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l-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ħames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talenti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mar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minnufih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iħaddimhom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u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qala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’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ħamsa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oħra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Hekk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ukoll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dak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li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kien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ħa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tnejn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qala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’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tnejn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oħra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.</a:t>
            </a:r>
            <a:endParaRPr lang="en-US" sz="4800" dirty="0">
              <a:latin typeface="Trebuchet MS" pitchFamily="2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6" name="Content Placeholder 2"/>
          <p:cNvSpPr txBox="1">
            <a:spLocks/>
          </p:cNvSpPr>
          <p:nvPr/>
        </p:nvSpPr>
        <p:spPr bwMode="auto">
          <a:xfrm>
            <a:off x="0" y="4191000"/>
            <a:ext cx="9144000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Iżda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dak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 li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ħa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wieħed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 mar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ħaffer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fl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-art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ħeba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fiha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 flus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sidu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24" charset="0"/>
                <a:ea typeface="ＭＳ Ｐゴシック" pitchFamily="24" charset="-128"/>
                <a:cs typeface="Times New Roman" pitchFamily="2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24" charset="0"/>
              <a:ea typeface="ＭＳ Ｐゴシック" pitchFamily="24" charset="-128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33718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Wara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ħafna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sid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dawk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il-qaddejja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raġa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lura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u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beda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jagħmel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il-kontijiet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magħhom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j-e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2428875" y="5286375"/>
            <a:ext cx="4071938" cy="714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pitchFamily="2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191000"/>
            <a:ext cx="8839200" cy="2347906"/>
          </a:xfrm>
        </p:spPr>
        <p:txBody>
          <a:bodyPr rtlCol="0" anchor="b">
            <a:no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“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Sinjur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qallu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ħames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talenti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ħallejlti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f’idejja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;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hawn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ara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qlajt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ħamsa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oħra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.”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n-e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285728"/>
            <a:ext cx="87630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Resaq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quddiemu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dak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li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kien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ħa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ħames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talenti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ġieblu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ħames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talenti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oħra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.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ＭＳ Ｐゴシック" pitchFamily="24" charset="-128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33682" y="0"/>
            <a:ext cx="6034118" cy="6858000"/>
          </a:xfrm>
        </p:spPr>
        <p:txBody>
          <a:bodyPr rtlCol="0">
            <a:no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Qallu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s-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sinjur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: “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Sewwa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qaddej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tajjeb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fidil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;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int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kont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fidil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fil-ftit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,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jien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se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nafdak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fuq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ħafna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;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idħol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fl-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hena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sidek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.”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n-e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1111" b="9434"/>
          <a:stretch>
            <a:fillRect/>
          </a:stretch>
        </p:blipFill>
        <p:spPr bwMode="auto">
          <a:xfrm>
            <a:off x="0" y="0"/>
            <a:ext cx="91439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5728"/>
            <a:ext cx="9144000" cy="4125923"/>
          </a:xfrm>
        </p:spPr>
        <p:txBody>
          <a:bodyPr rtlCol="0">
            <a:no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Resaq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ukoll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dak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kien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ħa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żewġ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talenti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,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qallu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: “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Sinjur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żewġ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talenti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ħallejtli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f’idejja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;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hawn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,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ara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qlajt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tnejn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oħra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.”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n-e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 anchor="ctr">
            <a:no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Qallu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s-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sinjur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: “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Sewwa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qaddej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tajjeb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fidil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;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int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kont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fidil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fil-ftit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,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MPalatinoBoldItalic"/>
              <a:cs typeface="MPalatino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MPalatinoBoldItalic"/>
              <a:cs typeface="MPalatino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MPalatinoBoldItalic"/>
              <a:cs typeface="MPalatino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jien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se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nafdak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fuq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ħafna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;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idħol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fl-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hena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sidek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.”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3134" y="304800"/>
            <a:ext cx="3660866" cy="4343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56388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Iżda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resaq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ukoll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dak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li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kien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ħa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talent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wieħed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, u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qal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: “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Sinjur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lilek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nafek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bħala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raġel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aħrax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taħsad</a:t>
            </a:r>
            <a:endParaRPr lang="en-US" sz="5400" dirty="0">
              <a:latin typeface="Trebuchet MS" pitchFamily="2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029200"/>
            <a:ext cx="89675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fejn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ma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żrajtx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u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tiġbor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fejn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</a:p>
          <a:p>
            <a:pPr algn="ctr"/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ma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xerridtx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. </a:t>
            </a:r>
            <a:endParaRPr lang="en-US" sz="5400" dirty="0">
              <a:latin typeface="Trebuchet MS" pitchFamily="2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971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9144000" cy="5334000"/>
          </a:xfrm>
        </p:spPr>
        <p:txBody>
          <a:bodyPr anchor="t"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Fuqha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tistrieħ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qalb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żewġha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,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dan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żgur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ikunlu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ġid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25" y="3440113"/>
            <a:ext cx="7286625" cy="341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0" y="142875"/>
            <a:ext cx="9144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Bżajt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, u mort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ħbejt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it-talent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tiegħek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fl-art: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hawn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ara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għandek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dak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li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hu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tiegħek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.” </a:t>
            </a:r>
            <a:endParaRPr lang="en-US" sz="5400" dirty="0">
              <a:latin typeface="Trebuchet MS" pitchFamily="2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4495800" y="0"/>
            <a:ext cx="4648200" cy="68580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it-IT" sz="48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Qabeż is-sinjur u qallu: “Qaddej ħażin u għażżien, kont taf li jien naħsad fejn ma żrajtx u niġbor fejn ma xerridtx. </a:t>
            </a:r>
            <a:endParaRPr lang="en-US" sz="4800" dirty="0">
              <a:latin typeface="Trebuchet MS" pitchFamily="2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3117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 r="6570" b="9165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5105400" cy="6858000"/>
          </a:xfrm>
        </p:spPr>
        <p:txBody>
          <a:bodyPr rtlCol="0">
            <a:no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Mela kien imissek mort qegħedt flusi   l-bank biex, meta niġi, kont immur niġborhom     bl-imgħax.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n-e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0694" y="285728"/>
            <a:ext cx="3400420" cy="4525963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Ħudulu mela t-talent u agħtuh lil dak li għandu l-għaxar talenti. 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n-ea"/>
            </a:endParaRP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0"/>
            <a:ext cx="54229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85720" y="3286125"/>
            <a:ext cx="8429684" cy="328614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it-IT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Għax kull min għandu, jingħatalu, u jkollu żżejjed ukoll; iżda min ma għandux, jitteħidlu saħansitra dak li għandu. 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ＭＳ Ｐゴシック" pitchFamily="24" charset="-12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8" y="0"/>
            <a:ext cx="4500562" cy="6858000"/>
          </a:xfrm>
        </p:spPr>
        <p:txBody>
          <a:bodyPr rtlCol="0" anchor="ctr">
            <a:no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U lil dan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il-qaddej bla fejda itfgħuh ’il barra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fid-dlam; hemmhekk ikun hekk il-biki u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t-tgħażżiż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tas-snien.”»</a:t>
            </a:r>
            <a:endParaRPr lang="en-US" sz="4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n-ea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9574" y="0"/>
            <a:ext cx="460442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214313" y="142875"/>
            <a:ext cx="8229600" cy="1143000"/>
          </a:xfrm>
        </p:spPr>
        <p:txBody>
          <a:bodyPr/>
          <a:lstStyle/>
          <a:p>
            <a:pPr algn="l"/>
            <a:r>
              <a:rPr lang="en-GB" sz="5400" b="1">
                <a:latin typeface="Trebuchet MS" pitchFamily="24" charset="0"/>
                <a:cs typeface="Times New Roman" pitchFamily="24" charset="0"/>
              </a:rPr>
              <a:t>Il-Kelma tal-Mulej.</a:t>
            </a:r>
            <a:endParaRPr lang="en-US" sz="5400">
              <a:latin typeface="Trebuchet MS" pitchFamily="24" charset="0"/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700088" y="2189163"/>
            <a:ext cx="8229600" cy="4525962"/>
          </a:xfrm>
        </p:spPr>
        <p:txBody>
          <a:bodyPr anchor="b"/>
          <a:lstStyle/>
          <a:p>
            <a:pPr algn="r">
              <a:buFont typeface="Arial" charset="0"/>
              <a:buNone/>
            </a:pPr>
            <a:r>
              <a:rPr lang="mt-MT" sz="5400" b="1">
                <a:latin typeface="Trebuchet MS" pitchFamily="24" charset="0"/>
                <a:cs typeface="Times New Roman" pitchFamily="24" charset="0"/>
              </a:rPr>
              <a:t>Tifħir lilek Kristu.</a:t>
            </a:r>
            <a:endParaRPr lang="en-US" sz="540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8713" y="1214438"/>
            <a:ext cx="651510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1471600"/>
            <a:ext cx="8715436" cy="3171846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INĦADDMU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</a:b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			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T-TALENTI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</a:b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						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Times New Roman"/>
              </a:rPr>
              <a:t>TAGĦNA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j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6042" y="4605358"/>
            <a:ext cx="6400800" cy="1752600"/>
          </a:xfrm>
        </p:spPr>
        <p:txBody>
          <a:bodyPr rtlCol="0" anchor="b">
            <a:normAutofit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+mn-ea"/>
              </a:rPr>
              <a:t>33 </a:t>
            </a:r>
            <a:r>
              <a:rPr lang="mt-MT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+mn-ea"/>
              </a:rPr>
              <a:t>Ħadd matul is-sena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+mn-ea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152400"/>
            <a:ext cx="27432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</a:t>
            </a:r>
            <a:r>
              <a:rPr kumimoji="0" lang="en-US" sz="32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fm.org.mt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42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4038600" cy="6705600"/>
          </a:xfrm>
        </p:spPr>
        <p:txBody>
          <a:bodyPr anchor="ctr"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Riżq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tajjeb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iġġiblu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,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mhux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ħażin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,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il-jiem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kollha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ħajjitha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3962400" cy="6858000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Tfittex</a:t>
            </a:r>
            <a:r>
              <a:rPr lang="en-US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suf</a:t>
            </a:r>
            <a:r>
              <a:rPr lang="en-US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u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ħjut</a:t>
            </a:r>
            <a:r>
              <a:rPr lang="en-US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tal-qoton</a:t>
            </a:r>
            <a:r>
              <a:rPr lang="en-US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, u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taħdmu</a:t>
            </a:r>
            <a:r>
              <a:rPr lang="en-US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br>
              <a:rPr lang="en-US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</a:br>
            <a:r>
              <a:rPr lang="en-US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bil-qalb</a:t>
            </a:r>
            <a:r>
              <a:rPr lang="en-US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b’idejha</a:t>
            </a:r>
            <a:r>
              <a:rPr lang="en-US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Tmidd</a:t>
            </a:r>
            <a:r>
              <a:rPr lang="en-US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idejha</a:t>
            </a:r>
            <a:r>
              <a:rPr lang="en-US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għall-magħżel</a:t>
            </a:r>
            <a:r>
              <a:rPr lang="en-US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jaqbdu</a:t>
            </a:r>
            <a:r>
              <a:rPr lang="en-US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br>
              <a:rPr lang="en-US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</a:br>
            <a:r>
              <a:rPr lang="en-US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d-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dussies</a:t>
            </a:r>
            <a:r>
              <a:rPr lang="en-US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idejha</a:t>
            </a:r>
            <a:r>
              <a:rPr lang="en-US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. </a:t>
            </a:r>
            <a:endParaRPr lang="en-US" dirty="0"/>
          </a:p>
        </p:txBody>
      </p:sp>
      <p:pic>
        <p:nvPicPr>
          <p:cNvPr id="17411" name="Picture 3" descr="Knitting-Lesson-3-we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14800" cy="6858000"/>
          </a:xfrm>
        </p:spPr>
        <p:txBody>
          <a:bodyPr/>
          <a:lstStyle/>
          <a:p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Tiftaħ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b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</a:b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mal-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fqir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idejha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tmidd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idejha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lejn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 l-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imsejken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. </a:t>
            </a:r>
            <a:endParaRPr lang="en-US" sz="5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0"/>
            <a:ext cx="5105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0"/>
            <a:ext cx="4724400" cy="6858000"/>
          </a:xfrm>
        </p:spPr>
        <p:txBody>
          <a:bodyPr>
            <a:normAutofit/>
          </a:bodyPr>
          <a:lstStyle/>
          <a:p>
            <a:r>
              <a:rPr lang="it-IT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Qarrieqa </a:t>
            </a:r>
            <a:br>
              <a:rPr lang="it-IT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</a:br>
            <a:r>
              <a:rPr lang="it-IT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l-ħlewwa </a:t>
            </a:r>
            <a:br>
              <a:rPr lang="it-IT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</a:br>
            <a:r>
              <a:rPr lang="it-IT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tal-mara, fiergħa sbuħitha; mara li tibża’ </a:t>
            </a:r>
            <a:br>
              <a:rPr lang="it-IT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</a:br>
            <a:r>
              <a:rPr lang="it-IT" sz="5400" dirty="0">
                <a:solidFill>
                  <a:srgbClr val="000000"/>
                </a:solidFill>
                <a:latin typeface="Trebuchet MS"/>
                <a:ea typeface="MPalatinoBoldItalic"/>
                <a:cs typeface="MPalatino"/>
              </a:rPr>
              <a:t>mill-Mulej ta’ min ifaħħarha. </a:t>
            </a:r>
            <a:endParaRPr lang="en-US" sz="5400" dirty="0"/>
          </a:p>
        </p:txBody>
      </p:sp>
      <p:pic>
        <p:nvPicPr>
          <p:cNvPr id="18435" name="Picture 3" descr="womanPraying.jpg"/>
          <p:cNvPicPr>
            <a:picLocks noChangeAspect="1"/>
          </p:cNvPicPr>
          <p:nvPr/>
        </p:nvPicPr>
        <p:blipFill>
          <a:blip r:embed="rId2" cstate="print"/>
          <a:srcRect l="13612"/>
          <a:stretch>
            <a:fillRect/>
          </a:stretch>
        </p:blipFill>
        <p:spPr bwMode="auto">
          <a:xfrm flipH="1">
            <a:off x="0" y="0"/>
            <a:ext cx="43027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315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0"/>
          </a:xfrm>
        </p:spPr>
        <p:txBody>
          <a:bodyPr>
            <a:normAutofit/>
          </a:bodyPr>
          <a:lstStyle/>
          <a:p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Agħtuha mill-frott ta’ xogħol idejha. </a:t>
            </a:r>
            <a:b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</a:br>
            <a:b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</a:br>
            <a:b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</a:br>
            <a:b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</a:b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Ħa jfaħħruha f’bibien </a:t>
            </a:r>
            <a:b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</a:br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Italic"/>
                <a:cs typeface="MPalatino"/>
              </a:rPr>
              <a:t>il-belt l-għemejjel tagħha.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850</Words>
  <Application>Microsoft Macintosh PowerPoint</Application>
  <PresentationFormat>On-screen Show (4:3)</PresentationFormat>
  <Paragraphs>90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Trebuchet MS</vt:lpstr>
      <vt:lpstr>1_Office Theme</vt:lpstr>
      <vt:lpstr>INĦADDMU     T-TALENTI        TAGĦNA</vt:lpstr>
      <vt:lpstr>Għeluq tal-Ktieb  tal-Proverbi.  Prov 31, 10-13. 19-20.30-31</vt:lpstr>
      <vt:lpstr>Mara ta’ ħila min isibha? Tiswa ħafna aktar  mill-ġawhar. </vt:lpstr>
      <vt:lpstr>Fuqha tistrieħ qalb żewġha, u dan żgur ikunlu ta’ ġid. </vt:lpstr>
      <vt:lpstr>Riżq  tajjeb iġġiblu,  u mhux ħażin,  il-jiem kollha ta’ ħajjitha.</vt:lpstr>
      <vt:lpstr>Tfittex suf u ħjut tal-qoton, u taħdmu  bil-qalb b’idejha. Tmidd idejha għall-magħżel, jaqbdu  d-dussies idejha. </vt:lpstr>
      <vt:lpstr>Tiftaħ  mal-fqir idejha, tmidd idejha lejn l-imsejken. </vt:lpstr>
      <vt:lpstr>Qarrieqa  l-ħlewwa  tal-mara, fiergħa sbuħitha; mara li tibża’  mill-Mulej ta’ min ifaħħarha. </vt:lpstr>
      <vt:lpstr>Agħtuha mill-frott ta’ xogħol idejha.     Ħa jfaħħruha f’bibien  il-belt l-għemejjel tagħha.</vt:lpstr>
      <vt:lpstr>PowerPoint Presentation</vt:lpstr>
      <vt:lpstr>SALM RESPONSORJALI Salm 127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Il-Kelma tal-Mulej.</vt:lpstr>
      <vt:lpstr>PowerPoint Presentation</vt:lpstr>
      <vt:lpstr>Qari  mill-Evanġelju  ta’  San Mattew. Mt 25, 14-30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Wara ħafna, sid dawk  il-qaddejja raġa’ lura u  beda jagħmel il-kontijiet magħhom.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Il-Kelma tal-Mulej.</vt:lpstr>
      <vt:lpstr>INĦADDMU     T-TALENTI        TAGĦNA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INĦADDMU     T-TALENTI        TAGĦNA</dc:title>
  <dc:creator>cmgofm</dc:creator>
  <cp:lastModifiedBy>Joseph Magro</cp:lastModifiedBy>
  <cp:revision>9</cp:revision>
  <dcterms:created xsi:type="dcterms:W3CDTF">2011-09-01T18:57:03Z</dcterms:created>
  <dcterms:modified xsi:type="dcterms:W3CDTF">2020-11-12T10:20:39Z</dcterms:modified>
</cp:coreProperties>
</file>