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72" r:id="rId9"/>
    <p:sldId id="288" r:id="rId10"/>
    <p:sldId id="260" r:id="rId11"/>
    <p:sldId id="259" r:id="rId12"/>
    <p:sldId id="266" r:id="rId13"/>
    <p:sldId id="290" r:id="rId14"/>
    <p:sldId id="267" r:id="rId15"/>
    <p:sldId id="291" r:id="rId16"/>
    <p:sldId id="261" r:id="rId17"/>
    <p:sldId id="262" r:id="rId18"/>
    <p:sldId id="273" r:id="rId19"/>
    <p:sldId id="274" r:id="rId20"/>
    <p:sldId id="275" r:id="rId21"/>
    <p:sldId id="276" r:id="rId22"/>
    <p:sldId id="263" r:id="rId23"/>
    <p:sldId id="265" r:id="rId24"/>
    <p:sldId id="264" r:id="rId25"/>
    <p:sldId id="292" r:id="rId26"/>
    <p:sldId id="277" r:id="rId27"/>
    <p:sldId id="278" r:id="rId28"/>
    <p:sldId id="279" r:id="rId29"/>
    <p:sldId id="293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4F5EE-E5C4-47A1-A80D-EDACF43C533E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22F43-C781-46C2-A908-A5DC82A55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0"/>
            <a:ext cx="3657600" cy="5562600"/>
          </a:xfrm>
        </p:spPr>
        <p:txBody>
          <a:bodyPr>
            <a:normAutofit/>
          </a:bodyPr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TA’ L-ART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3550" y="5867400"/>
            <a:ext cx="3448050" cy="838200"/>
          </a:xfrm>
        </p:spPr>
        <p:txBody>
          <a:bodyPr anchor="b">
            <a:normAutofit lnSpcReduction="10000"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17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matul is-sena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3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ubtitle 2"/>
          <p:cNvSpPr txBox="1">
            <a:spLocks/>
          </p:cNvSpPr>
          <p:nvPr/>
        </p:nvSpPr>
        <p:spPr>
          <a:xfrm rot="16200000">
            <a:off x="-1417060" y="4831340"/>
            <a:ext cx="3448050" cy="605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ofm.mt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00800"/>
          </a:xfrm>
        </p:spPr>
        <p:txBody>
          <a:bodyPr anchor="ctr">
            <a:normAutofit/>
          </a:bodyPr>
          <a:lstStyle/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Kulma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għamilt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iroddlok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ħajr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;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iberkuk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il-ħbieb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sebħ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tas-saltna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ixandru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,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ea typeface="Calibri"/>
              <a:cs typeface="Times New Roman"/>
            </a:endParaRP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setgħa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</a:p>
          <a:p>
            <a:pPr marL="0" marR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jitkellmu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Calibri"/>
                <a:cs typeface="MPalatino"/>
              </a:rPr>
              <a:t>.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Iftaħ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ferraħna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bil-ġid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tagħtina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0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553200"/>
          </a:xfrm>
        </p:spPr>
        <p:txBody>
          <a:bodyPr anchor="b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Għajnejn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kulħadd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iħarsu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lejk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tagħtihom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ikel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f’waqtu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tiftaħ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xxabba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’ ’l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kulħadd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bil-ġid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Iftaħ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ferraħna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bil-ġid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tagħtina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0"/>
            <a:ext cx="5867400" cy="6858000"/>
          </a:xfrm>
        </p:spPr>
        <p:txBody>
          <a:bodyPr anchor="ctr"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Ġust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il-Mulej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fl-imġiba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tiegħu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kollha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</a:t>
            </a:r>
            <a:endParaRPr lang="en-US" sz="4800" dirty="0"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twajjeb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f’dak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kollu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għamel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</a:t>
            </a:r>
            <a:endParaRPr lang="en-US" sz="4800" dirty="0">
              <a:ea typeface="Calibri"/>
              <a:cs typeface="Times New Roman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Qrib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il-Mulej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lejn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kull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min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isejjaħlu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</a:t>
            </a:r>
            <a:r>
              <a:rPr lang="en-US" sz="4800" dirty="0">
                <a:ea typeface="Calibri"/>
                <a:cs typeface="Times New Roman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lejn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kull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min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isejjaħlu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fis-sewwa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Iftaħ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ferraħna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bil-ġid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tagħtina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0" y="1905000"/>
            <a:ext cx="9144000" cy="2286000"/>
            <a:chOff x="0" y="1905000"/>
            <a:chExt cx="9144000" cy="228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/>
            <a:srcRect t="38889" b="50000"/>
            <a:stretch>
              <a:fillRect/>
            </a:stretch>
          </p:blipFill>
          <p:spPr bwMode="auto">
            <a:xfrm>
              <a:off x="0" y="1905000"/>
              <a:ext cx="9144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/>
            <a:srcRect t="38889" b="50000"/>
            <a:stretch>
              <a:fillRect/>
            </a:stretch>
          </p:blipFill>
          <p:spPr bwMode="auto">
            <a:xfrm>
              <a:off x="0" y="3429000"/>
              <a:ext cx="91440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16162"/>
          </a:xfrm>
        </p:spPr>
        <p:txBody>
          <a:bodyPr>
            <a:normAutofit/>
          </a:bodyPr>
          <a:lstStyle/>
          <a:p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057400"/>
            <a:ext cx="83820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San Pawl </a:t>
            </a:r>
            <a:r>
              <a:rPr kumimoji="0" lang="en-GB" sz="6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Appostlu</a:t>
            </a:r>
            <a:r>
              <a:rPr kumimoji="0" lang="en-GB" sz="6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mt-MT" sz="6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  </a:t>
            </a:r>
            <a:r>
              <a:rPr kumimoji="0" lang="en-GB" sz="68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lill-Efesin</a:t>
            </a:r>
            <a:r>
              <a:rPr kumimoji="0" lang="en-GB" sz="68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</a:t>
            </a:r>
            <a:endParaRPr kumimoji="0" lang="mt-MT" sz="6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44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33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Ef</a:t>
            </a:r>
            <a:r>
              <a:rPr kumimoji="0" lang="en-GB" sz="33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4, 1-6</a:t>
            </a:r>
            <a:endParaRPr kumimoji="0" lang="en-US" sz="22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2766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Inħeġġiġkom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il-priġunier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timxu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sejħa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msejħin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9083" y="0"/>
            <a:ext cx="56349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4525963"/>
          </a:xfrm>
        </p:spPr>
        <p:txBody>
          <a:bodyPr anchor="b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billi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bl-umiltà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bil-ħlewwa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bis-sabar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taħmlu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tħobbu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’l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xulxin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Ħabirku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iżżommu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spirtu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wieħed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bir-rabta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tas-sliem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;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0"/>
            <a:ext cx="5181600" cy="6629400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Ġisem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ruħ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waħda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istess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kif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kontu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msejħa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tama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waħda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;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6126162"/>
          </a:xfrm>
        </p:spPr>
        <p:txBody>
          <a:bodyPr>
            <a:normAutofit/>
          </a:bodyPr>
          <a:lstStyle/>
          <a:p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mit-Tieni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tas-Slaten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2 Slat 4, 42-44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33600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magħmudija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b’kulħadd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f’kulħadd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Trebuchet MS" pitchFamily="34" charset="0"/>
              </a:rPr>
              <a:t>Il-</a:t>
            </a:r>
            <a:r>
              <a:rPr lang="en-GB" b="1" dirty="0" err="1">
                <a:latin typeface="Trebuchet MS" pitchFamily="34" charset="0"/>
              </a:rPr>
              <a:t>Kelma</a:t>
            </a:r>
            <a:r>
              <a:rPr lang="en-GB" b="1" dirty="0">
                <a:latin typeface="Trebuchet MS" pitchFamily="34" charset="0"/>
              </a:rPr>
              <a:t> </a:t>
            </a:r>
            <a:r>
              <a:rPr lang="en-GB" b="1" dirty="0" err="1">
                <a:latin typeface="Trebuchet MS" pitchFamily="34" charset="0"/>
              </a:rPr>
              <a:t>tal-Mulej</a:t>
            </a:r>
            <a:r>
              <a:rPr lang="en-GB" b="1" dirty="0">
                <a:latin typeface="Trebuchet MS" pitchFamily="34" charset="0"/>
              </a:rPr>
              <a:t>.</a:t>
            </a:r>
            <a:br>
              <a:rPr lang="en-GB" dirty="0">
                <a:latin typeface="Trebuchet MS" pitchFamily="34" charset="0"/>
              </a:rPr>
            </a:br>
            <a:endParaRPr lang="en-US" dirty="0">
              <a:latin typeface="Trebuchet MS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763000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2237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l-</a:t>
            </a:r>
            <a:r>
              <a:rPr kumimoji="0" lang="en-GB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GB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r>
              <a:rPr kumimoji="0" lang="en-GB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53340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</a:t>
            </a:r>
            <a:r>
              <a:rPr kumimoji="0" lang="mt-MT" sz="7200" b="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mt-MT" sz="8000" b="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ħajr lil Alla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736" y="0"/>
            <a:ext cx="4371263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Profeta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kbir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fostna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żar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il-poplu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72736" y="5711536"/>
            <a:ext cx="43712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Hallelujah</a:t>
            </a:r>
            <a:r>
              <a:rPr kumimoji="0" lang="mt-MT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  <a:endParaRPr kumimoji="0" lang="en-US" sz="60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ttp://uploads0.wikipaintings.org/images/michelangelo/the-prophet-zechariah-1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7273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72736" y="24245"/>
            <a:ext cx="43712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Hallelujah</a:t>
            </a:r>
            <a:r>
              <a:rPr kumimoji="0" lang="mt-MT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  <a:endParaRPr kumimoji="0" lang="en-US" sz="60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2590800"/>
          </a:xfrm>
        </p:spPr>
        <p:txBody>
          <a:bodyPr>
            <a:noAutofit/>
          </a:bodyPr>
          <a:lstStyle/>
          <a:p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</a:t>
            </a:r>
            <a:r>
              <a:rPr lang="en-GB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6, 1-15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b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32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telaq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in-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tal-baħar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tal-Galilija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Tiberija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3762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0" y="0"/>
            <a:ext cx="40386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warajh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raw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sinjali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il-morda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3246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il-għoljiet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qagħad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bilqiegħda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qrib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il-Għid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il-festa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tal-Lhud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rafa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’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għajnejh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lemaħ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kotra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ta’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nies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ġejja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lejh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lil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Filippu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Mnejn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nixtru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ħobż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biex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dawn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ikollhom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x’jieklu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?» Dan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qalhulu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biex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jippruvah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għaliex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kien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jaf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x’sejjer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jagħmel</a:t>
            </a:r>
            <a:r>
              <a:rPr lang="en-US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 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95500"/>
            <a:ext cx="91440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Filippu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wieġbu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Mitejn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dinar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ħobż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jkunux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biżżejjed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għalihom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kull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minnhom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jieħu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ftit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.» 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0600" y="0"/>
            <a:ext cx="4343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5400" dirty="0" err="1">
                <a:latin typeface="Trebuchet MS" pitchFamily="34" charset="0"/>
              </a:rPr>
              <a:t>Wieħed</a:t>
            </a:r>
            <a:r>
              <a:rPr lang="en-GB" sz="5400" dirty="0"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GB" sz="5400" dirty="0">
                <a:latin typeface="Trebuchet MS" pitchFamily="34" charset="0"/>
              </a:rPr>
              <a:t>mid-</a:t>
            </a:r>
            <a:r>
              <a:rPr lang="en-GB" sz="5400" dirty="0" err="1">
                <a:latin typeface="Trebuchet MS" pitchFamily="34" charset="0"/>
              </a:rPr>
              <a:t>dixxipli</a:t>
            </a:r>
            <a:r>
              <a:rPr lang="en-GB" sz="5400" dirty="0">
                <a:latin typeface="Trebuchet MS" pitchFamily="34" charset="0"/>
              </a:rPr>
              <a:t>, Indri </a:t>
            </a:r>
            <a:r>
              <a:rPr lang="en-GB" sz="5400" dirty="0" err="1">
                <a:latin typeface="Trebuchet MS" pitchFamily="34" charset="0"/>
              </a:rPr>
              <a:t>ħu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Xmun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Pietru</a:t>
            </a:r>
            <a:r>
              <a:rPr lang="en-GB" sz="5400" dirty="0">
                <a:latin typeface="Trebuchet MS" pitchFamily="34" charset="0"/>
              </a:rPr>
              <a:t>, </a:t>
            </a:r>
            <a:r>
              <a:rPr lang="en-GB" sz="5400" dirty="0" err="1">
                <a:latin typeface="Trebuchet MS" pitchFamily="34" charset="0"/>
              </a:rPr>
              <a:t>qallu</a:t>
            </a:r>
            <a:r>
              <a:rPr lang="en-GB" sz="5400" dirty="0">
                <a:latin typeface="Trebuchet MS" pitchFamily="34" charset="0"/>
              </a:rPr>
              <a:t>:</a:t>
            </a:r>
            <a:endParaRPr lang="en-US" sz="54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0"/>
            <a:ext cx="4724400" cy="6858000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GB" sz="5400" dirty="0" err="1">
                <a:latin typeface="Trebuchet MS" pitchFamily="34" charset="0"/>
              </a:rPr>
              <a:t>F’dak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iż-żmien</a:t>
            </a:r>
            <a:r>
              <a:rPr lang="en-GB" sz="5400" dirty="0">
                <a:latin typeface="Trebuchet MS" pitchFamily="34" charset="0"/>
              </a:rPr>
              <a:t>: </a:t>
            </a:r>
            <a:r>
              <a:rPr lang="en-GB" sz="5400" dirty="0" err="1">
                <a:latin typeface="Trebuchet MS" pitchFamily="34" charset="0"/>
              </a:rPr>
              <a:t>ġie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għand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Eliżew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raġel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minn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Bagħal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Salisa</a:t>
            </a:r>
            <a:r>
              <a:rPr lang="en-GB" sz="5400" dirty="0">
                <a:latin typeface="Trebuchet MS" pitchFamily="34" charset="0"/>
              </a:rPr>
              <a:t>, u </a:t>
            </a:r>
            <a:r>
              <a:rPr lang="en-GB" sz="5400" dirty="0" err="1">
                <a:latin typeface="Trebuchet MS" pitchFamily="34" charset="0"/>
              </a:rPr>
              <a:t>ġieb</a:t>
            </a:r>
            <a:r>
              <a:rPr lang="en-GB" sz="5400" dirty="0"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GB" sz="5400" dirty="0" err="1">
                <a:latin typeface="Trebuchet MS" pitchFamily="34" charset="0"/>
              </a:rPr>
              <a:t>lir-raġel</a:t>
            </a:r>
            <a:r>
              <a:rPr lang="en-GB" sz="5400" dirty="0">
                <a:latin typeface="Trebuchet MS" pitchFamily="34" charset="0"/>
              </a:rPr>
              <a:t> ta’ </a:t>
            </a:r>
            <a:r>
              <a:rPr lang="en-GB" sz="5400" dirty="0" err="1">
                <a:latin typeface="Trebuchet MS" pitchFamily="34" charset="0"/>
              </a:rPr>
              <a:t>Alla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ħobż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tal-bikri</a:t>
            </a:r>
            <a:r>
              <a:rPr lang="en-GB" sz="5400" dirty="0">
                <a:latin typeface="Trebuchet MS" pitchFamily="34" charset="0"/>
              </a:rPr>
              <a:t>: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7117" r="15638"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5029201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«Hawn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tfajjel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għandu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ħames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ħobżiet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tax-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xgħir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u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żewġ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ħutiet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żgħar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;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imma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dawn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x’inhuma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għal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daqshekk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nies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?»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Qiegħdu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n-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nies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bilqiegħda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.» </a:t>
            </a:r>
            <a:endParaRPr lang="en-US" sz="4400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r="7524"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231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763000" cy="6477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Dik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in-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naħa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hemm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ħafna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ħaxix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Għalhekk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in-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nies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xi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ħamest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elef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raġel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qagħdu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bilqiegħda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054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ħobżiet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radd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il-ħajr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qassamhom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dawk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kienu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bilqiegħda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;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hekk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ukoll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għamel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bil-ħut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kulħadd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kemm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ried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 </a:t>
            </a:r>
            <a:endParaRPr lang="en-US" sz="4600" dirty="0"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4996" r="12392"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0"/>
            <a:ext cx="47244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Meta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xebgħu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lid-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dixxipli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tiegħu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Iġbru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loqom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baqa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’,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biex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xejn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ma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jinħela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.»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816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Marru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jiġbruhom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mlew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tnax-il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qoffa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bil-loqom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kien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fadlilhom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in-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nies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mill-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ħames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ħobżiet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tax-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xgħir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wara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kienu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kielu</a:t>
            </a:r>
            <a:r>
              <a:rPr lang="en-US" sz="50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 </a:t>
            </a:r>
            <a:endParaRPr lang="en-US" sz="5000" dirty="0">
              <a:latin typeface="Trebuchet MS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5185"/>
          <a:stretch>
            <a:fillRect/>
          </a:stretch>
        </p:blipFill>
        <p:spPr bwMode="auto">
          <a:xfrm>
            <a:off x="5181600" y="0"/>
            <a:ext cx="3962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0"/>
            <a:ext cx="51054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Għalhekk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dawn in-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nies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meta raw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dan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is-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sinjal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għamel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«Dan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tassew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il-Profeta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għandu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jiġi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fid-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dinja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!» </a:t>
            </a:r>
            <a:endParaRPr lang="en-US" sz="4600" dirty="0">
              <a:latin typeface="Trebuchet MS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 l="4511"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724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Imma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meta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ntebaħ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kienu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ġejjin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biex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jeħduh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bilfors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ħalli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jagħmluh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sultan,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raġa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’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warrab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waħdu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lejn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għoljiet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3595" y="0"/>
            <a:ext cx="41704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122237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</a:t>
            </a:r>
            <a:r>
              <a:rPr kumimoji="0" lang="en-GB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l-</a:t>
            </a:r>
            <a:r>
              <a:rPr kumimoji="0" lang="en-GB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GB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r>
              <a:rPr kumimoji="0" lang="en-GB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3340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Tifħir lilek Kristu.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0" y="0"/>
            <a:ext cx="3657600" cy="5562600"/>
          </a:xfrm>
        </p:spPr>
        <p:txBody>
          <a:bodyPr>
            <a:normAutofit/>
          </a:bodyPr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TAS-SEMA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TA’ L-ART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3550" y="5867400"/>
            <a:ext cx="3448050" cy="838200"/>
          </a:xfrm>
        </p:spPr>
        <p:txBody>
          <a:bodyPr anchor="b">
            <a:normAutofit lnSpcReduction="10000"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17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r>
              <a:rPr lang="mt-M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matul is-sena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435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ubtitle 2"/>
          <p:cNvSpPr txBox="1">
            <a:spLocks/>
          </p:cNvSpPr>
          <p:nvPr/>
        </p:nvSpPr>
        <p:spPr>
          <a:xfrm rot="16200000">
            <a:off x="-1417060" y="4831340"/>
            <a:ext cx="3448050" cy="605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ofm.mt</a:t>
            </a:r>
          </a:p>
        </p:txBody>
      </p:sp>
    </p:spTree>
    <p:extLst>
      <p:ext uri="{BB962C8B-B14F-4D97-AF65-F5344CB8AC3E}">
        <p14:creationId xmlns:p14="http://schemas.microsoft.com/office/powerpoint/2010/main" val="133570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774" y="0"/>
            <a:ext cx="91767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għoxrin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xgħir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sbul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mimli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ġdid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0"/>
            <a:ext cx="4724399" cy="6858000"/>
          </a:xfrm>
        </p:spPr>
        <p:txBody>
          <a:bodyPr anchor="ctr"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Eliżew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qallu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Agħtihom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lin-nies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jieklu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.»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Imma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l-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qaddej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tiegħu</a:t>
            </a:r>
            <a:endParaRPr lang="en-US" sz="4800" dirty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wieġeb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Kif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nista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’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nqassam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dawn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lil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mitt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ruħ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?»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799" y="0"/>
            <a:ext cx="42672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Raġa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Eliżew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Agħti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lin-nies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jieklu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;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jgħid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“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Mhux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biss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jieklu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jifdal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ukoll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.”»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0"/>
            <a:ext cx="4343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qassmilhom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;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huma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kielu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għad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fadal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minnhom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bħalma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il-Mulej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91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237"/>
            <a:ext cx="91440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53340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</a:t>
            </a:r>
            <a:r>
              <a:rPr kumimoji="0" lang="mt-MT" sz="7200" b="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mt-MT" sz="8000" b="0" i="0" u="none" strike="noStrike" kern="1200" cap="none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ħajr lil Alla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 RESPONSORJALI</a:t>
            </a:r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Salm</a:t>
            </a:r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144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Iftaħ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ferraħna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bil-ġid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tagħtina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682</Words>
  <Application>Microsoft Macintosh PowerPoint</Application>
  <PresentationFormat>On-screen Show (4:3)</PresentationFormat>
  <Paragraphs>80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Trebuchet MS</vt:lpstr>
      <vt:lpstr>Office Theme</vt:lpstr>
      <vt:lpstr>ĦOBŻ     TAS-SEMA U ĦOBŻ  TA’ L-ART</vt:lpstr>
      <vt:lpstr>Qari mit-Tieni Ktieb tas-Slaten. 2 Slat 4, 42-44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144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Qari mill-Ittra ta’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Qari mill-Evanġelju skont San Ġwann. Ġw 6, 1-15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ĦOBŻ     TAS-SEMA U ĦOBŻ  TA’ L-ART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ĦOBŻ TAS-SEMA U ĦOBŻ TA’ L-ART</dc:title>
  <dc:creator>User</dc:creator>
  <cp:lastModifiedBy>Joseph Magro</cp:lastModifiedBy>
  <cp:revision>50</cp:revision>
  <dcterms:created xsi:type="dcterms:W3CDTF">2009-06-06T06:07:59Z</dcterms:created>
  <dcterms:modified xsi:type="dcterms:W3CDTF">2021-07-28T07:37:18Z</dcterms:modified>
</cp:coreProperties>
</file>