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9" r:id="rId5"/>
    <p:sldId id="268" r:id="rId6"/>
    <p:sldId id="269" r:id="rId7"/>
    <p:sldId id="300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59" r:id="rId17"/>
    <p:sldId id="265" r:id="rId18"/>
    <p:sldId id="295" r:id="rId19"/>
    <p:sldId id="266" r:id="rId20"/>
    <p:sldId id="296" r:id="rId21"/>
    <p:sldId id="267" r:id="rId22"/>
    <p:sldId id="297" r:id="rId23"/>
    <p:sldId id="260" r:id="rId24"/>
    <p:sldId id="264" r:id="rId25"/>
    <p:sldId id="278" r:id="rId26"/>
    <p:sldId id="279" r:id="rId27"/>
    <p:sldId id="280" r:id="rId28"/>
    <p:sldId id="281" r:id="rId29"/>
    <p:sldId id="282" r:id="rId30"/>
    <p:sldId id="261" r:id="rId31"/>
    <p:sldId id="262" r:id="rId32"/>
    <p:sldId id="263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91"/>
    <p:restoredTop sz="94701"/>
  </p:normalViewPr>
  <p:slideViewPr>
    <p:cSldViewPr>
      <p:cViewPr varScale="1">
        <p:scale>
          <a:sx n="121" d="100"/>
          <a:sy n="121" d="100"/>
        </p:scale>
        <p:origin x="22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4840AA-1352-4065-80B9-1A49AB8BC6C6}" type="datetimeFigureOut">
              <a:rPr lang="en-US" smtClean="0"/>
              <a:pPr/>
              <a:t>7/28/21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1A7196-9A9A-41E6-8817-97734BFC0C0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3505200" cy="3600450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Trebuchet MS" pitchFamily="34" charset="0"/>
              </a:rPr>
              <a:t>F’ĠESU’ X’QEGĦDIN INFITTXU?</a:t>
            </a:r>
            <a:endParaRPr lang="en-US" sz="4800" dirty="0"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559" y="5623215"/>
            <a:ext cx="3505200" cy="1143000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18-</a:t>
            </a:r>
            <a:r>
              <a:rPr lang="en-US" b="1" dirty="0" err="1">
                <a:solidFill>
                  <a:schemeClr val="tx1"/>
                </a:solidFill>
              </a:rPr>
              <a:t>il </a:t>
            </a:r>
            <a:r>
              <a:rPr lang="mt-MT" b="1" dirty="0">
                <a:solidFill>
                  <a:schemeClr val="tx1"/>
                </a:solidFill>
              </a:rPr>
              <a:t>Ħadd</a:t>
            </a:r>
          </a:p>
          <a:p>
            <a:pPr>
              <a:spcBef>
                <a:spcPts val="0"/>
              </a:spcBef>
            </a:pPr>
            <a:r>
              <a:rPr lang="mt-MT" b="1" dirty="0">
                <a:solidFill>
                  <a:schemeClr val="tx1"/>
                </a:solidFill>
              </a:rPr>
              <a:t>matul is-sena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641" y="0"/>
            <a:ext cx="56513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 rot="16200000">
            <a:off x="7658100" y="5448300"/>
            <a:ext cx="21717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ofm.mt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"/>
            <a:ext cx="8686800" cy="6477000"/>
          </a:xfrm>
        </p:spPr>
        <p:txBody>
          <a:bodyPr anchor="ctr">
            <a:normAutofit/>
          </a:bodyPr>
          <a:lstStyle/>
          <a:p>
            <a:pPr marL="4763" indent="-4763" algn="ctr">
              <a:buNone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ġara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filgħaxija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dehret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qatgħa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summien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tittajjar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fil-għoli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għattiet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it-tined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6324600"/>
          </a:xfrm>
        </p:spPr>
        <p:txBody>
          <a:bodyPr>
            <a:normAutofit/>
          </a:bodyPr>
          <a:lstStyle/>
          <a:p>
            <a:pPr marL="4763" indent="-4763" algn="ctr">
              <a:buNone/>
            </a:pP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filgħodu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wiċċ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nida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madwar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it-tined.</a:t>
            </a:r>
            <a:endParaRPr lang="en-US" sz="6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8839200" cy="6324600"/>
          </a:xfrm>
        </p:spPr>
        <p:txBody>
          <a:bodyPr>
            <a:normAutofit/>
          </a:bodyPr>
          <a:lstStyle/>
          <a:p>
            <a:pPr marL="4763" indent="-4763" algn="ctr">
              <a:buNone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Meta din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i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nida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għabet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wiċċ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deżert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xi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ħaġa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rqiqa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qisha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ġlata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rPr>
              <a:t> l-art.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3962400" cy="6858000"/>
          </a:xfrm>
        </p:spPr>
        <p:txBody>
          <a:bodyPr anchor="ctr">
            <a:noAutofit/>
          </a:bodyPr>
          <a:lstStyle/>
          <a:p>
            <a:pPr marL="4763" indent="-4763" algn="ctr"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Malli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wlied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Iżrael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raw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dan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bdew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jgħidu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wieħed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lil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ieħor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«Man-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?»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r="2703" b="1961"/>
          <a:stretch>
            <a:fillRect/>
          </a:stretch>
        </p:blipFill>
        <p:spPr bwMode="auto">
          <a:xfrm>
            <a:off x="4206240" y="0"/>
            <a:ext cx="49377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6244" y="0"/>
            <a:ext cx="4475356" cy="6858000"/>
          </a:xfrm>
        </p:spPr>
        <p:txBody>
          <a:bodyPr anchor="ctr">
            <a:normAutofit/>
          </a:bodyPr>
          <a:lstStyle/>
          <a:p>
            <a:pPr marL="4763" indent="-4763" algn="ctr"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Għax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ma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għarfux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x’inhu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Mosè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qalilhom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«Dan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ikel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Mulej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takom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biex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tieklu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.»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l="6349" t="4444" r="7936" b="4444"/>
          <a:stretch>
            <a:fillRect/>
          </a:stretch>
        </p:blipFill>
        <p:spPr bwMode="auto">
          <a:xfrm>
            <a:off x="0" y="0"/>
            <a:ext cx="45162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38200"/>
            <a:ext cx="9144000" cy="5139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838200"/>
          </a:xfrm>
        </p:spPr>
        <p:txBody>
          <a:bodyPr anchor="ctr">
            <a:noAutofit/>
          </a:bodyPr>
          <a:lstStyle/>
          <a:p>
            <a:pPr marL="4763" indent="-4763" algn="ctr">
              <a:buNone/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57912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Irroddu ħajr lil Alla</a:t>
            </a:r>
            <a:endParaRPr kumimoji="0" lang="en-US" sz="60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92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 RESPONSORJALI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Salm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77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3352800"/>
            <a:ext cx="8229600" cy="23161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tahom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il-qamħ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mis-sema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610600" cy="4525963"/>
          </a:xfrm>
        </p:spPr>
        <p:txBody>
          <a:bodyPr anchor="ctr">
            <a:normAutofit/>
          </a:bodyPr>
          <a:lstStyle/>
          <a:p>
            <a:pPr marL="0" marR="0" indent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Dak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li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smajna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u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tgħallimna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marR="0" indent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dak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li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qalulna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missirijietna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marR="0" indent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inxandruh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lin-nisel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ta’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warajhom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marR="0" indent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tifħir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il-Mulej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u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qawwa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tiegħu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ea typeface="Calibri"/>
              <a:cs typeface="Times New Roman"/>
            </a:endParaRPr>
          </a:p>
          <a:p>
            <a:pPr marL="0" indent="0" algn="r">
              <a:buNone/>
            </a:pP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u l-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għeġubijiet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li </a:t>
            </a:r>
            <a:r>
              <a:rPr lang="en-US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għamel</a:t>
            </a:r>
            <a:r>
              <a:rPr lang="en-US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 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92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8229600" cy="23161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tahom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il-qamħ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mis-sema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293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86868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Imma hu ordna 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sħab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fil-għoli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fetaħ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bwieb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is-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sema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xita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manna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bagħtilhom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x’jieklu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tahom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il-qamħ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mis-sema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4400" y="0"/>
            <a:ext cx="4191000" cy="6858000"/>
          </a:xfrm>
        </p:spPr>
        <p:txBody>
          <a:bodyPr>
            <a:normAutofit/>
          </a:bodyPr>
          <a:lstStyle/>
          <a:p>
            <a:r>
              <a:rPr lang="en-GB" sz="6600" b="1" dirty="0" err="1">
                <a:latin typeface="Trebuchet MS" pitchFamily="34" charset="0"/>
              </a:rPr>
              <a:t>Qari</a:t>
            </a:r>
            <a:br>
              <a:rPr lang="mt-MT" sz="6600" b="1" dirty="0">
                <a:latin typeface="Trebuchet MS" pitchFamily="34" charset="0"/>
              </a:rPr>
            </a:br>
            <a:r>
              <a:rPr lang="en-GB" sz="6600" b="1" dirty="0" err="1">
                <a:latin typeface="Trebuchet MS" pitchFamily="34" charset="0"/>
              </a:rPr>
              <a:t>mit-Tieni</a:t>
            </a:r>
            <a:br>
              <a:rPr lang="mt-MT" sz="6600" b="1" dirty="0">
                <a:latin typeface="Trebuchet MS" pitchFamily="34" charset="0"/>
              </a:rPr>
            </a:br>
            <a:r>
              <a:rPr lang="en-GB" sz="6600" b="1" dirty="0" err="1">
                <a:latin typeface="Trebuchet MS" pitchFamily="34" charset="0"/>
              </a:rPr>
              <a:t>Ktieb</a:t>
            </a:r>
            <a:r>
              <a:rPr lang="en-GB" sz="6600" b="1" dirty="0">
                <a:latin typeface="Trebuchet MS" pitchFamily="34" charset="0"/>
              </a:rPr>
              <a:t> </a:t>
            </a:r>
            <a:br>
              <a:rPr lang="mt-MT" sz="6600" b="1" dirty="0">
                <a:latin typeface="Trebuchet MS" pitchFamily="34" charset="0"/>
              </a:rPr>
            </a:br>
            <a:r>
              <a:rPr lang="en-GB" sz="6600" b="1" dirty="0" err="1">
                <a:latin typeface="Trebuchet MS" pitchFamily="34" charset="0"/>
              </a:rPr>
              <a:t>ta</a:t>
            </a:r>
            <a:r>
              <a:rPr lang="en-GB" sz="6600" b="1" dirty="0">
                <a:latin typeface="Trebuchet MS" pitchFamily="34" charset="0"/>
              </a:rPr>
              <a:t>’</a:t>
            </a:r>
            <a:br>
              <a:rPr lang="mt-MT" sz="6600" b="1" dirty="0">
                <a:latin typeface="Trebuchet MS" pitchFamily="34" charset="0"/>
              </a:rPr>
            </a:br>
            <a:r>
              <a:rPr lang="en-GB" sz="6600" b="1" dirty="0">
                <a:latin typeface="Trebuchet MS" pitchFamily="34" charset="0"/>
              </a:rPr>
              <a:t>l-</a:t>
            </a:r>
            <a:r>
              <a:rPr lang="en-GB" sz="6600" b="1" dirty="0" err="1">
                <a:latin typeface="Trebuchet MS" pitchFamily="34" charset="0"/>
              </a:rPr>
              <a:t>Eżodu</a:t>
            </a:r>
            <a:r>
              <a:rPr lang="en-GB" sz="6600" b="1" dirty="0">
                <a:latin typeface="Trebuchet MS" pitchFamily="34" charset="0"/>
              </a:rPr>
              <a:t>.</a:t>
            </a:r>
            <a:br>
              <a:rPr lang="en-GB" b="1" dirty="0">
                <a:latin typeface="Trebuchet MS" pitchFamily="34" charset="0"/>
              </a:rPr>
            </a:br>
            <a:r>
              <a:rPr lang="en-GB" sz="2000" b="1" dirty="0" err="1">
                <a:latin typeface="Trebuchet MS" pitchFamily="34" charset="0"/>
              </a:rPr>
              <a:t>Eż</a:t>
            </a:r>
            <a:r>
              <a:rPr lang="en-GB" sz="2000" b="1" dirty="0">
                <a:latin typeface="Trebuchet MS" pitchFamily="34" charset="0"/>
              </a:rPr>
              <a:t> 16, 2-4.12-15</a:t>
            </a:r>
            <a:endParaRPr lang="en-US" sz="2000" dirty="0">
              <a:latin typeface="Trebuchet MS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742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92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8229600" cy="23161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tahom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il-qamħ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mis-sema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57400"/>
            <a:ext cx="9144000" cy="4525963"/>
          </a:xfrm>
        </p:spPr>
        <p:txBody>
          <a:bodyPr anchor="b">
            <a:noAutofit/>
          </a:bodyPr>
          <a:lstStyle/>
          <a:p>
            <a:pPr marL="0" indent="0" algn="ctr">
              <a:buNone/>
            </a:pP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Kull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wieħed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kiel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il-ħobż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tal-qalbenin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ikel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bix-xaba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bagħtilhom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daħħalhom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fl-art imqaddsa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b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mt-MT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 l-għolja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li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kisbet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il-leminija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92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533400" y="381000"/>
            <a:ext cx="8229600" cy="2316163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Mulej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tahom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il-qamħ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72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mis-sema</a:t>
            </a:r>
            <a:r>
              <a:rPr lang="en-GB" sz="7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0"/>
          </a:xfrm>
        </p:spPr>
        <p:txBody>
          <a:bodyPr>
            <a:normAutofit/>
          </a:bodyPr>
          <a:lstStyle/>
          <a:p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Ittra</a:t>
            </a:r>
            <a:b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’</a:t>
            </a:r>
            <a:b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Pawl 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Appostlu</a:t>
            </a:r>
            <a:b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lill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-</a:t>
            </a:r>
            <a:r>
              <a:rPr lang="en-GB" sz="6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Efesin</a:t>
            </a:r>
            <a:r>
              <a:rPr lang="en-GB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mt-MT" sz="6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36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Ef</a:t>
            </a:r>
            <a:r>
              <a:rPr lang="en-GB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4, 17.20-24</a:t>
            </a:r>
            <a:endParaRPr lang="en-US" sz="3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2103437"/>
            <a:ext cx="8915400" cy="4525963"/>
          </a:xfrm>
        </p:spPr>
        <p:txBody>
          <a:bodyPr anchor="b"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Ħuti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Jiena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dan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ngħidilkom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nwissikom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quddiem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il-Mulej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</a:t>
            </a:r>
            <a:endParaRPr lang="mt-M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 ma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ġġibux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iżjed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ruħkom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jġibu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ruħhom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il-pagani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mt-M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bil-bluha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moħħhom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0" y="0"/>
            <a:ext cx="35814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Imma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intom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mhux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hekk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tgħallimtu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’l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Kristu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-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jekk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intom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smajtuh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u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tgħallimtuh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skont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il-verità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hi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f’Ġesù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endParaRPr lang="en-US" sz="4100" dirty="0">
              <a:latin typeface="Trebuchet MS" pitchFamily="34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28267" r="6720"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49530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-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jiġifieri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li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għandkom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twarrbu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ħajja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tagħkom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ta’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qabel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u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tinżgħu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bniedem</a:t>
            </a:r>
            <a:r>
              <a:rPr lang="mt-MT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   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il-qadim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 r="10256"/>
          <a:stretch>
            <a:fillRect/>
          </a:stretch>
        </p:blipFill>
        <p:spPr bwMode="auto">
          <a:xfrm>
            <a:off x="5143500" y="0"/>
            <a:ext cx="4000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1" y="0"/>
            <a:ext cx="5181600" cy="68580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Imħassar</a:t>
            </a:r>
            <a:r>
              <a:rPr lang="mt-MT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bix-xewqat</a:t>
            </a:r>
            <a:r>
              <a:rPr lang="mt-MT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tal-pjaċiri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qarrieqa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u li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għandkom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tiġġeddu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b’tibdila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spiritwali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endParaRPr lang="mt-MT" sz="4800" dirty="0">
              <a:solidFill>
                <a:srgbClr val="000000"/>
              </a:solidFill>
              <a:latin typeface="Trebuchet MS"/>
              <a:ea typeface="Calibri"/>
              <a:cs typeface="MPalatin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tal-fehma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tagħkom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3810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u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tilbsu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bniedem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il-ġdid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maħluq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Alla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          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fil-ġustizzja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qdusija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tassew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52400"/>
            <a:ext cx="9144000" cy="838200"/>
          </a:xfrm>
        </p:spPr>
        <p:txBody>
          <a:bodyPr anchor="ctr">
            <a:noAutofit/>
          </a:bodyPr>
          <a:lstStyle/>
          <a:p>
            <a:pPr marL="4763" indent="-4763" algn="ctr">
              <a:buNone/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57912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Irroddu ħajr lil Alla</a:t>
            </a:r>
            <a:endParaRPr kumimoji="0" lang="en-US" sz="60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2.bp.blogspot.com/-DQRaK4fhaDs/TVbREhLLl7I/AAAAAAAABBA/dTeX6NNRSwg/s1600/110_06_0296_BiblePainting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90"/>
          <a:stretch/>
        </p:blipFill>
        <p:spPr bwMode="auto">
          <a:xfrm>
            <a:off x="-27709" y="0"/>
            <a:ext cx="9171709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36576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fid-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deżert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il-ġemgħa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kollha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ta’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wlied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Iżrael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bdew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igergru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kontra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Mosè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Aron</a:t>
            </a:r>
            <a:r>
              <a:rPr lang="en-GB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0" y="0"/>
            <a:ext cx="4343400" cy="6858000"/>
          </a:xfrm>
        </p:spPr>
        <p:txBody>
          <a:bodyPr anchor="ctr">
            <a:normAutofit lnSpcReduction="10000"/>
          </a:bodyPr>
          <a:lstStyle/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b="1" dirty="0">
                <a:latin typeface="Trebuchet MS" pitchFamily="34" charset="0"/>
              </a:rPr>
              <a:t>Hallelujah. Hallelujah.</a:t>
            </a:r>
            <a:br>
              <a:rPr lang="en-GB" sz="4400" dirty="0">
                <a:latin typeface="Trebuchet MS" pitchFamily="34" charset="0"/>
              </a:rPr>
            </a:b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bniedem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mhux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bil-ħobż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biss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jgħix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</a:t>
            </a:r>
            <a:endParaRPr lang="en-US" sz="4400" dirty="0">
              <a:ea typeface="Calibri"/>
              <a:cs typeface="Times New Roman"/>
            </a:endParaRPr>
          </a:p>
          <a:p>
            <a:pPr marL="0" marR="0" indent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iżda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b’kull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kelma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toħroġ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minn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fomm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Alla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</a:t>
            </a:r>
            <a:endParaRPr lang="en-US" sz="4400" dirty="0">
              <a:ea typeface="Calibri"/>
              <a:cs typeface="Times New Roman"/>
            </a:endParaRPr>
          </a:p>
          <a:p>
            <a:pPr marL="0" indent="0" algn="ctr">
              <a:buNone/>
            </a:pPr>
            <a:r>
              <a:rPr lang="en-GB" sz="4400" b="1" dirty="0">
                <a:latin typeface="Trebuchet MS" pitchFamily="34" charset="0"/>
              </a:rPr>
              <a:t>Hallelujah.</a:t>
            </a:r>
            <a:endParaRPr lang="en-US" sz="4400" dirty="0"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2727"/>
          <a:stretch>
            <a:fillRect/>
          </a:stretch>
        </p:blipFill>
        <p:spPr bwMode="auto">
          <a:xfrm>
            <a:off x="0" y="0"/>
            <a:ext cx="466344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4191000" cy="6858000"/>
          </a:xfrm>
        </p:spPr>
        <p:txBody>
          <a:bodyPr>
            <a:normAutofit/>
          </a:bodyPr>
          <a:lstStyle/>
          <a:p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Qari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mill-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Evanġelju</a:t>
            </a: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skont</a:t>
            </a:r>
            <a:b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San </a:t>
            </a:r>
            <a:r>
              <a:rPr lang="en-GB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Ġwann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br>
              <a:rPr lang="en-GB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</a:br>
            <a:r>
              <a:rPr lang="en-GB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Ġw</a:t>
            </a:r>
            <a:r>
              <a:rPr lang="en-GB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6, 24-35</a:t>
            </a:r>
            <a:endParaRPr lang="en-US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4125951" y="0"/>
            <a:ext cx="50180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F’dak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iż-żmien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in-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nies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meta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ntebħu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dgħajsa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la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kien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hemm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lanqas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dixxipli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tiegħu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28600"/>
            <a:ext cx="8686800" cy="6400800"/>
          </a:xfrm>
        </p:spPr>
        <p:txBody>
          <a:bodyPr anchor="b">
            <a:normAutofit/>
          </a:bodyPr>
          <a:lstStyle/>
          <a:p>
            <a:pPr marL="0" indent="0" algn="ctr">
              <a:buNone/>
            </a:pP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telgħu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fuq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id-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dgħajjes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marru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lejn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Kafarnahum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ifittxu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’l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Ġesù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 U meta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sabuh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in-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naħa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l-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oħra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 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tal-baħar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,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staqsewh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: «Rabbi, meta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ġejt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4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hawn</a:t>
            </a:r>
            <a:r>
              <a:rPr lang="en-GB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?»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56546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0"/>
            <a:ext cx="5029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Ġesù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weġibhom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 «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Tassew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tassew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ngħidilkom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intom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qegħdin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tfittxuni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mhux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rajtu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sinjali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imma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kiltu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mill-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ħobż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xbajtu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 </a:t>
            </a:r>
            <a:endParaRPr lang="en-US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6324600" cy="6858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Tħabtu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mhux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endParaRPr lang="mt-M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għall-ikel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li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jgħaddi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iżda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għall-ikel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li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jibqa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għall-ħajja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ta’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dejjem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dak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li Bin </a:t>
            </a:r>
            <a:endParaRPr lang="mt-M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il-bniedem</a:t>
            </a:r>
            <a:r>
              <a:rPr lang="mt-MT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jagħtikom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għaliex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lilu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Alla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endParaRPr lang="mt-M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Missier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immarka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endParaRPr lang="mt-MT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bis-siġill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tiegħu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.»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7162800" y="6400800"/>
            <a:ext cx="1752600" cy="3048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228600"/>
            <a:ext cx="4419600" cy="64008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Imbagħad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staqsewh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X’għandna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nagħmlu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nagħmlu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opri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ta’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Alla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?»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0"/>
            <a:ext cx="4267200" cy="68580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Weġibhom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</a:t>
            </a:r>
            <a:endParaRPr lang="mt-MT" sz="5400" dirty="0">
              <a:solidFill>
                <a:srgbClr val="000000"/>
              </a:solidFill>
              <a:latin typeface="Trebuchet MS"/>
              <a:ea typeface="Calibri"/>
              <a:cs typeface="MPalatin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«L-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opra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ta’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Alla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hija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din: li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intom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temmnu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f’dak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huwa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bagħat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.»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4" name="Picture 3" descr="jesus-talking-to-a-crowd.jpg"/>
          <p:cNvPicPr>
            <a:picLocks noChangeAspect="1"/>
          </p:cNvPicPr>
          <p:nvPr/>
        </p:nvPicPr>
        <p:blipFill>
          <a:blip r:embed="rId2"/>
          <a:srcRect l="11111" t="2222" r="11111" b="4444"/>
          <a:stretch>
            <a:fillRect/>
          </a:stretch>
        </p:blipFill>
        <p:spPr>
          <a:xfrm>
            <a:off x="4572000" y="0"/>
            <a:ext cx="457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228600"/>
            <a:ext cx="6858000" cy="6400800"/>
          </a:xfrm>
        </p:spPr>
        <p:txBody>
          <a:bodyPr anchor="b">
            <a:normAutofit/>
          </a:bodyPr>
          <a:lstStyle/>
          <a:p>
            <a:pPr marL="0" marR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Qalulu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 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X’sinjal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tagħmel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biex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aħna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narawh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u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nemmnuk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?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X’sejjer</a:t>
            </a:r>
            <a:r>
              <a:rPr lang="mt-MT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ea typeface="Calibri"/>
                <a:cs typeface="Times New Roman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tagħmel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?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76200"/>
            <a:ext cx="8839200" cy="6553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Missirijietna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kielu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l-manna </a:t>
            </a:r>
            <a:r>
              <a:rPr lang="mt-MT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     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fid-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deżert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bħalma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hemm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miktub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“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Tahom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jieklu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ħobż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mis-sema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.”»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Weġibhom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</a:t>
            </a:r>
            <a:endParaRPr lang="en-US" sz="4400" dirty="0">
              <a:latin typeface="Trebuchet MS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19400"/>
            <a:ext cx="91440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7200" y="0"/>
            <a:ext cx="4876800" cy="68580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5400" dirty="0" err="1">
                <a:latin typeface="Trebuchet MS" pitchFamily="34" charset="0"/>
              </a:rPr>
              <a:t>Ulied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Iżrael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qalulhom</a:t>
            </a:r>
            <a:r>
              <a:rPr lang="en-GB" sz="5400" dirty="0">
                <a:latin typeface="Trebuchet MS" pitchFamily="34" charset="0"/>
              </a:rPr>
              <a:t>: «</a:t>
            </a:r>
            <a:r>
              <a:rPr lang="en-GB" sz="5400" dirty="0" err="1">
                <a:latin typeface="Trebuchet MS" pitchFamily="34" charset="0"/>
              </a:rPr>
              <a:t>Mhux</a:t>
            </a:r>
            <a:r>
              <a:rPr lang="en-GB" sz="5400" dirty="0">
                <a:latin typeface="Trebuchet MS" pitchFamily="34" charset="0"/>
              </a:rPr>
              <a:t> li </a:t>
            </a:r>
            <a:r>
              <a:rPr lang="en-GB" sz="5400" dirty="0" err="1">
                <a:latin typeface="Trebuchet MS" pitchFamily="34" charset="0"/>
              </a:rPr>
              <a:t>mitna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b’id</a:t>
            </a:r>
            <a:r>
              <a:rPr lang="en-GB" sz="5400" dirty="0">
                <a:latin typeface="Trebuchet MS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5400" dirty="0" err="1">
                <a:latin typeface="Trebuchet MS" pitchFamily="34" charset="0"/>
              </a:rPr>
              <a:t>il-Mulej</a:t>
            </a:r>
            <a:r>
              <a:rPr lang="en-GB" sz="5400" dirty="0">
                <a:latin typeface="Trebuchet MS" pitchFamily="34" charset="0"/>
              </a:rPr>
              <a:t> </a:t>
            </a:r>
            <a:r>
              <a:rPr lang="en-GB" sz="5400" dirty="0" err="1">
                <a:latin typeface="Trebuchet MS" pitchFamily="34" charset="0"/>
              </a:rPr>
              <a:t>fl</a:t>
            </a:r>
            <a:r>
              <a:rPr lang="en-GB" sz="5400" dirty="0">
                <a:latin typeface="Trebuchet MS" pitchFamily="34" charset="0"/>
              </a:rPr>
              <a:t>-art tal-</a:t>
            </a:r>
            <a:r>
              <a:rPr lang="en-GB" sz="5400" dirty="0" err="1">
                <a:latin typeface="Trebuchet MS" pitchFamily="34" charset="0"/>
              </a:rPr>
              <a:t>Eġittu</a:t>
            </a:r>
            <a:r>
              <a:rPr lang="en-GB" sz="5400" dirty="0">
                <a:latin typeface="Trebuchet MS" pitchFamily="34" charset="0"/>
              </a:rPr>
              <a:t>,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4267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3629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4800" y="0"/>
            <a:ext cx="48768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«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Tassew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tassew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ngħidilkom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mhux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Mosè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takom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il-ħobż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mis-sema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iżda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Missieri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jagħtikom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mt-MT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     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il-ħobż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tassew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mis-sema</a:t>
            </a:r>
            <a:r>
              <a:rPr lang="en-US" sz="48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; 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148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3886200" cy="6858000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għaliex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mt-MT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  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il-ħobż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ta’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Alla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huwa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dak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li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jinżel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mis-sema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u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jagħti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mt-MT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      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ħajja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mt-MT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         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lid-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dinja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.» </a:t>
            </a:r>
            <a:endParaRPr lang="en-US" sz="5400" dirty="0">
              <a:latin typeface="Trebuchet MS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3002" y="0"/>
            <a:ext cx="501099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28600"/>
            <a:ext cx="9144000" cy="64008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Qalulu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huma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 </a:t>
            </a:r>
            <a:endParaRPr lang="mt-MT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/>
              <a:ea typeface="Calibri"/>
              <a:cs typeface="MPalatin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Sinjur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agħtina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dejjem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minn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dan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il-ħobż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.» </a:t>
            </a:r>
            <a:endParaRPr lang="en-US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0"/>
            <a:ext cx="4267200" cy="6858000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Weġibhom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Ġesù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: «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Jiena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hu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l-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ħobż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endParaRPr lang="mt-MT" sz="4400" dirty="0">
              <a:solidFill>
                <a:srgbClr val="000000"/>
              </a:solidFill>
              <a:latin typeface="Trebuchet MS"/>
              <a:ea typeface="Calibri"/>
              <a:cs typeface="MPalatin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tal-ħajja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. Min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jiġi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għandi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ma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jieħdu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qatt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endParaRPr lang="mt-MT" sz="4400" dirty="0">
              <a:solidFill>
                <a:srgbClr val="000000"/>
              </a:solidFill>
              <a:latin typeface="Trebuchet MS"/>
              <a:ea typeface="Calibri"/>
              <a:cs typeface="MPalatin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il-ġuħ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 u min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jemmen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fija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ma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jkun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qatt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endParaRPr lang="mt-MT" sz="4400" dirty="0">
              <a:solidFill>
                <a:srgbClr val="000000"/>
              </a:solidFill>
              <a:latin typeface="Trebuchet MS"/>
              <a:ea typeface="Calibri"/>
              <a:cs typeface="MPalatino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4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bil-għatx</a:t>
            </a:r>
            <a:r>
              <a:rPr lang="en-US" sz="4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!»</a:t>
            </a:r>
            <a:endParaRPr lang="en-US" sz="4400" dirty="0">
              <a:latin typeface="Trebuchet MS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636008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31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838200"/>
          </a:xfrm>
        </p:spPr>
        <p:txBody>
          <a:bodyPr anchor="ctr">
            <a:noAutofit/>
          </a:bodyPr>
          <a:lstStyle/>
          <a:p>
            <a:pPr marL="4763" indent="-4763" algn="ctr">
              <a:buNone/>
            </a:pP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Il-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Kelma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6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tal-Mulej</a:t>
            </a:r>
            <a:r>
              <a:rPr lang="en-GB" sz="6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.</a:t>
            </a:r>
            <a:endParaRPr lang="en-US" sz="6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541020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t-MT" sz="6000" i="0" u="none" strike="noStrike" kern="120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Tifħir lilek Kristu</a:t>
            </a:r>
            <a:endParaRPr kumimoji="0" lang="en-US" sz="6000" i="0" u="none" strike="noStrike" kern="120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3505200" cy="3600450"/>
          </a:xfrm>
        </p:spPr>
        <p:txBody>
          <a:bodyPr>
            <a:normAutofit/>
          </a:bodyPr>
          <a:lstStyle/>
          <a:p>
            <a:r>
              <a:rPr lang="en-GB" sz="4800" b="1" dirty="0">
                <a:latin typeface="Trebuchet MS" pitchFamily="34" charset="0"/>
              </a:rPr>
              <a:t>F’ĠESU’ X’QEGĦDIN INFITTXU?</a:t>
            </a:r>
            <a:endParaRPr lang="en-US" sz="4800" dirty="0">
              <a:latin typeface="Trebuchet MS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2559" y="5623215"/>
            <a:ext cx="3505200" cy="1143000"/>
          </a:xfrm>
        </p:spPr>
        <p:txBody>
          <a:bodyPr anchor="b"/>
          <a:lstStyle/>
          <a:p>
            <a:pPr>
              <a:spcBef>
                <a:spcPts val="0"/>
              </a:spcBef>
            </a:pPr>
            <a:r>
              <a:rPr lang="en-US" b="1" dirty="0">
                <a:solidFill>
                  <a:schemeClr val="tx1"/>
                </a:solidFill>
              </a:rPr>
              <a:t>18 </a:t>
            </a:r>
            <a:r>
              <a:rPr lang="en-US" b="1" dirty="0" err="1">
                <a:solidFill>
                  <a:schemeClr val="tx1"/>
                </a:solidFill>
              </a:rPr>
              <a:t>il</a:t>
            </a:r>
            <a:r>
              <a:rPr lang="mt-MT" b="1" dirty="0">
                <a:solidFill>
                  <a:schemeClr val="tx1"/>
                </a:solidFill>
              </a:rPr>
              <a:t>-Ħadd</a:t>
            </a:r>
          </a:p>
          <a:p>
            <a:pPr>
              <a:spcBef>
                <a:spcPts val="0"/>
              </a:spcBef>
            </a:pPr>
            <a:r>
              <a:rPr lang="mt-MT" b="1" dirty="0">
                <a:solidFill>
                  <a:schemeClr val="tx1"/>
                </a:solidFill>
              </a:rPr>
              <a:t>matul is-sena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641" y="0"/>
            <a:ext cx="565135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ubtitle 2"/>
          <p:cNvSpPr txBox="1">
            <a:spLocks/>
          </p:cNvSpPr>
          <p:nvPr/>
        </p:nvSpPr>
        <p:spPr>
          <a:xfrm rot="16200000">
            <a:off x="7658100" y="5448300"/>
            <a:ext cx="2171700" cy="5715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ofm.org.mt</a:t>
            </a:r>
          </a:p>
        </p:txBody>
      </p:sp>
    </p:spTree>
    <p:extLst>
      <p:ext uri="{BB962C8B-B14F-4D97-AF65-F5344CB8AC3E}">
        <p14:creationId xmlns:p14="http://schemas.microsoft.com/office/powerpoint/2010/main" val="34528283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"/>
            <a:ext cx="8839200" cy="3962400"/>
          </a:xfrm>
        </p:spPr>
        <p:txBody>
          <a:bodyPr anchor="t">
            <a:normAutofit/>
          </a:bodyPr>
          <a:lstStyle/>
          <a:p>
            <a:pPr marL="4763" indent="-4763" algn="ctr">
              <a:buNone/>
            </a:pP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meta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konna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ħdejn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il-borom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tal-laħam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u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konna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nieklu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ħobż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bix-xaba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’!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Ħriġtuna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f’dan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     id-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deżert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biex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toqtlu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bil-ġuħ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din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il-ġemgħa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48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kollha</a:t>
            </a:r>
            <a:r>
              <a:rPr lang="en-US" sz="4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!» 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0"/>
            <a:ext cx="8839200" cy="6858000"/>
          </a:xfrm>
        </p:spPr>
        <p:txBody>
          <a:bodyPr anchor="ctr">
            <a:noAutofit/>
          </a:bodyPr>
          <a:lstStyle/>
          <a:p>
            <a:pPr marL="4763" indent="-4763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Il-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Mulej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imbagħad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qal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lil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Mosè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: </a:t>
            </a:r>
          </a:p>
          <a:p>
            <a:pPr marL="4763" indent="-4763" algn="ctr">
              <a:buNone/>
            </a:pP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«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Ara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, se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nibagħtilkom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xita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ta’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ħobż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mis-sema</a:t>
            </a:r>
            <a:r>
              <a:rPr lang="en-US" sz="5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rgbClr val="002060">
                      <a:alpha val="60000"/>
                    </a:srgb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/>
                <a:ea typeface="Calibri"/>
                <a:cs typeface="MPalatino"/>
              </a:rPr>
              <a:t>.</a:t>
            </a:r>
            <a:endParaRPr lang="en-US" sz="4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rgbClr val="002060">
                    <a:alpha val="60000"/>
                  </a:srgb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0"/>
            <a:ext cx="4572000" cy="6858000"/>
          </a:xfrm>
        </p:spPr>
        <p:txBody>
          <a:bodyPr anchor="ctr">
            <a:noAutofit/>
          </a:bodyPr>
          <a:lstStyle/>
          <a:p>
            <a:pPr marL="4763" indent="-4763" algn="ctr">
              <a:buNone/>
            </a:pP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Il-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poplu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kollu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joħroġ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u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jiġbor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minn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jum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għal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ieħor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kemm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ikun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jenħtieġ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għall-ġurnata</a:t>
            </a:r>
            <a:r>
              <a:rPr lang="en-US" sz="5400" dirty="0">
                <a:solidFill>
                  <a:srgbClr val="000000"/>
                </a:solidFill>
                <a:latin typeface="Trebuchet MS"/>
                <a:ea typeface="Calibri"/>
                <a:cs typeface="MPalatino"/>
              </a:rPr>
              <a:t>,</a:t>
            </a:r>
            <a:endParaRPr lang="en-US" sz="4800" dirty="0">
              <a:latin typeface="Trebuchet MS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196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32955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257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9144000" cy="1828800"/>
          </a:xfrm>
        </p:spPr>
        <p:txBody>
          <a:bodyPr>
            <a:noAutofit/>
          </a:bodyPr>
          <a:lstStyle/>
          <a:p>
            <a:pPr marL="4763" indent="-4763" algn="ctr">
              <a:buNone/>
            </a:pP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biex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hekk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inġarrabhom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u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nara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jimxux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mal-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liġi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tiegħi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</a:t>
            </a:r>
            <a:r>
              <a:rPr lang="en-GB" sz="5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jew</a:t>
            </a:r>
            <a:r>
              <a:rPr lang="en-GB" sz="5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rebuchet MS" pitchFamily="34" charset="0"/>
              </a:rPr>
              <a:t> le.</a:t>
            </a:r>
            <a:endParaRPr lang="en-US" sz="5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rebuchet MS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0" y="4876800"/>
            <a:ext cx="91440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763" marR="0" lvl="0" indent="-4763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Jien</a:t>
            </a:r>
            <a:r>
              <a:rPr kumimoji="0" lang="en-GB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smajt</a:t>
            </a:r>
            <a:r>
              <a:rPr kumimoji="0" lang="en-GB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it-</a:t>
            </a:r>
            <a:r>
              <a:rPr kumimoji="0" lang="en-GB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tgergir</a:t>
            </a:r>
            <a:r>
              <a:rPr kumimoji="0" lang="en-GB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ta</a:t>
            </a:r>
            <a:r>
              <a:rPr kumimoji="0" lang="en-GB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’ </a:t>
            </a:r>
            <a:r>
              <a:rPr kumimoji="0" lang="en-GB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wlied</a:t>
            </a:r>
            <a:r>
              <a:rPr kumimoji="0" lang="en-GB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 </a:t>
            </a:r>
            <a:r>
              <a:rPr kumimoji="0" lang="en-GB" sz="5000" b="0" i="0" u="none" strike="noStrike" kern="1200" cap="none" spc="0" normalizeH="0" baseline="0" noProof="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Iżrael</a:t>
            </a:r>
            <a:r>
              <a:rPr kumimoji="0" lang="en-GB" sz="50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tx1"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Trebuchet MS" pitchFamily="34" charset="0"/>
                <a:ea typeface="+mn-ea"/>
                <a:cs typeface="+mn-cs"/>
              </a:rPr>
              <a:t>.</a:t>
            </a:r>
            <a:endParaRPr kumimoji="0" lang="en-US" sz="50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tx1"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00" y="0"/>
            <a:ext cx="4648200" cy="6858000"/>
          </a:xfrm>
        </p:spPr>
        <p:txBody>
          <a:bodyPr anchor="ctr">
            <a:noAutofit/>
          </a:bodyPr>
          <a:lstStyle/>
          <a:p>
            <a:pPr marL="4763" indent="-4763" algn="ctr">
              <a:buNone/>
            </a:pPr>
            <a:r>
              <a:rPr lang="en-GB" sz="4400" dirty="0" err="1">
                <a:latin typeface="Trebuchet MS" pitchFamily="34" charset="0"/>
              </a:rPr>
              <a:t>Kellimhom</a:t>
            </a:r>
            <a:r>
              <a:rPr lang="en-GB" sz="4400" dirty="0">
                <a:latin typeface="Trebuchet MS" pitchFamily="34" charset="0"/>
              </a:rPr>
              <a:t> u </a:t>
            </a:r>
            <a:r>
              <a:rPr lang="en-GB" sz="4400" dirty="0" err="1">
                <a:latin typeface="Trebuchet MS" pitchFamily="34" charset="0"/>
              </a:rPr>
              <a:t>għidilhom</a:t>
            </a:r>
            <a:r>
              <a:rPr lang="en-GB" sz="4400" dirty="0">
                <a:latin typeface="Trebuchet MS" pitchFamily="34" charset="0"/>
              </a:rPr>
              <a:t>: “</a:t>
            </a:r>
            <a:r>
              <a:rPr lang="en-GB" sz="4400" dirty="0" err="1">
                <a:latin typeface="Trebuchet MS" pitchFamily="34" charset="0"/>
              </a:rPr>
              <a:t>Filgħaxija</a:t>
            </a:r>
            <a:r>
              <a:rPr lang="en-GB" sz="4400" dirty="0">
                <a:latin typeface="Trebuchet MS" pitchFamily="34" charset="0"/>
              </a:rPr>
              <a:t> </a:t>
            </a:r>
            <a:r>
              <a:rPr lang="en-GB" sz="4400" dirty="0" err="1">
                <a:latin typeface="Trebuchet MS" pitchFamily="34" charset="0"/>
              </a:rPr>
              <a:t>tieklu</a:t>
            </a:r>
            <a:r>
              <a:rPr lang="en-GB" sz="4400" dirty="0">
                <a:latin typeface="Trebuchet MS" pitchFamily="34" charset="0"/>
              </a:rPr>
              <a:t> l-</a:t>
            </a:r>
            <a:r>
              <a:rPr lang="en-GB" sz="4400" dirty="0" err="1">
                <a:latin typeface="Trebuchet MS" pitchFamily="34" charset="0"/>
              </a:rPr>
              <a:t>laħam</a:t>
            </a:r>
            <a:r>
              <a:rPr lang="en-GB" sz="4400" dirty="0">
                <a:latin typeface="Trebuchet MS" pitchFamily="34" charset="0"/>
              </a:rPr>
              <a:t> u </a:t>
            </a:r>
            <a:r>
              <a:rPr lang="en-GB" sz="4400" dirty="0" err="1">
                <a:latin typeface="Trebuchet MS" pitchFamily="34" charset="0"/>
              </a:rPr>
              <a:t>filgħodu</a:t>
            </a:r>
            <a:r>
              <a:rPr lang="en-GB" sz="4400" dirty="0">
                <a:latin typeface="Trebuchet MS" pitchFamily="34" charset="0"/>
              </a:rPr>
              <a:t> </a:t>
            </a:r>
            <a:r>
              <a:rPr lang="en-GB" sz="4400" dirty="0" err="1">
                <a:latin typeface="Trebuchet MS" pitchFamily="34" charset="0"/>
              </a:rPr>
              <a:t>tixbgħu</a:t>
            </a:r>
            <a:r>
              <a:rPr lang="en-GB" sz="4400" dirty="0">
                <a:latin typeface="Trebuchet MS" pitchFamily="34" charset="0"/>
              </a:rPr>
              <a:t> </a:t>
            </a:r>
            <a:r>
              <a:rPr lang="en-GB" sz="4400" dirty="0" err="1">
                <a:latin typeface="Trebuchet MS" pitchFamily="34" charset="0"/>
              </a:rPr>
              <a:t>bil-ħobż</a:t>
            </a:r>
            <a:r>
              <a:rPr lang="en-GB" sz="4400" dirty="0">
                <a:latin typeface="Trebuchet MS" pitchFamily="34" charset="0"/>
              </a:rPr>
              <a:t>. </a:t>
            </a:r>
          </a:p>
          <a:p>
            <a:pPr marL="4763" indent="-4763" algn="ctr">
              <a:buNone/>
            </a:pPr>
            <a:r>
              <a:rPr lang="en-GB" sz="4400" dirty="0">
                <a:latin typeface="Trebuchet MS" pitchFamily="34" charset="0"/>
              </a:rPr>
              <a:t>U </a:t>
            </a:r>
            <a:r>
              <a:rPr lang="en-GB" sz="4400" dirty="0" err="1">
                <a:latin typeface="Trebuchet MS" pitchFamily="34" charset="0"/>
              </a:rPr>
              <a:t>tkunu</a:t>
            </a:r>
            <a:r>
              <a:rPr lang="en-GB" sz="4400" dirty="0">
                <a:latin typeface="Trebuchet MS" pitchFamily="34" charset="0"/>
              </a:rPr>
              <a:t> </a:t>
            </a:r>
            <a:r>
              <a:rPr lang="en-GB" sz="4400" dirty="0" err="1">
                <a:latin typeface="Trebuchet MS" pitchFamily="34" charset="0"/>
              </a:rPr>
              <a:t>tafu</a:t>
            </a:r>
            <a:r>
              <a:rPr lang="en-GB" sz="4400" dirty="0">
                <a:latin typeface="Trebuchet MS" pitchFamily="34" charset="0"/>
              </a:rPr>
              <a:t> li </a:t>
            </a:r>
            <a:r>
              <a:rPr lang="en-GB" sz="4400" dirty="0" err="1">
                <a:latin typeface="Trebuchet MS" pitchFamily="34" charset="0"/>
              </a:rPr>
              <a:t>jiena</a:t>
            </a:r>
            <a:r>
              <a:rPr lang="en-GB" sz="4400" dirty="0">
                <a:latin typeface="Trebuchet MS" pitchFamily="34" charset="0"/>
              </a:rPr>
              <a:t> l-</a:t>
            </a:r>
            <a:r>
              <a:rPr lang="en-GB" sz="4400" dirty="0" err="1">
                <a:latin typeface="Trebuchet MS" pitchFamily="34" charset="0"/>
              </a:rPr>
              <a:t>Mulej</a:t>
            </a:r>
            <a:r>
              <a:rPr lang="en-GB" sz="4400" dirty="0">
                <a:latin typeface="Trebuchet MS" pitchFamily="34" charset="0"/>
              </a:rPr>
              <a:t>, </a:t>
            </a:r>
            <a:r>
              <a:rPr lang="en-GB" sz="4400" dirty="0" err="1">
                <a:latin typeface="Trebuchet MS" pitchFamily="34" charset="0"/>
              </a:rPr>
              <a:t>Alla</a:t>
            </a:r>
            <a:r>
              <a:rPr lang="en-GB" sz="4400" dirty="0">
                <a:latin typeface="Trebuchet MS" pitchFamily="34" charset="0"/>
              </a:rPr>
              <a:t> </a:t>
            </a:r>
            <a:r>
              <a:rPr lang="en-GB" sz="4400" dirty="0" err="1">
                <a:latin typeface="Trebuchet MS" pitchFamily="34" charset="0"/>
              </a:rPr>
              <a:t>tagħkom</a:t>
            </a:r>
            <a:r>
              <a:rPr lang="en-GB" sz="4400" dirty="0">
                <a:latin typeface="Trebuchet MS" pitchFamily="34" charset="0"/>
              </a:rPr>
              <a:t>.»</a:t>
            </a:r>
            <a:endParaRPr lang="en-US" sz="4400" dirty="0">
              <a:latin typeface="Trebuchet MS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34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466</TotalTime>
  <Words>742</Words>
  <Application>Microsoft Macintosh PowerPoint</Application>
  <PresentationFormat>On-screen Show (4:3)</PresentationFormat>
  <Paragraphs>81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Trebuchet MS</vt:lpstr>
      <vt:lpstr>Office Theme</vt:lpstr>
      <vt:lpstr>F’ĠESU’ X’QEGĦDIN INFITTXU?</vt:lpstr>
      <vt:lpstr>Qari mit-Tieni Ktieb  ta’ l-Eżodu. Eż 16, 2-4.12-15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SALM RESPONSORJALI Salm 77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Qari mill-Ittra ta’ San Pawl Appostlu lill-Efesin. Ef 4, 17.20-24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Qari mill-Evanġelju skont San Ġwann. Ġw 6, 24-35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F’ĠESU’ X’QEGĦDIN INFITTXU?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F’ĠESU’ X’QEGĦDIN INFITTXU?</dc:title>
  <dc:creator>User</dc:creator>
  <cp:lastModifiedBy>Joseph Magro</cp:lastModifiedBy>
  <cp:revision>57</cp:revision>
  <dcterms:created xsi:type="dcterms:W3CDTF">2009-06-09T14:55:17Z</dcterms:created>
  <dcterms:modified xsi:type="dcterms:W3CDTF">2021-07-28T07:02:24Z</dcterms:modified>
</cp:coreProperties>
</file>