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256" r:id="rId3"/>
    <p:sldId id="257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3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84" r:id="rId26"/>
    <p:sldId id="277" r:id="rId27"/>
    <p:sldId id="278" r:id="rId28"/>
    <p:sldId id="285" r:id="rId29"/>
    <p:sldId id="279" r:id="rId30"/>
    <p:sldId id="28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A6A"/>
    <a:srgbClr val="740606"/>
    <a:srgbClr val="FFFF00"/>
    <a:srgbClr val="7E0000"/>
    <a:srgbClr val="FF4343"/>
    <a:srgbClr val="CC0000"/>
    <a:srgbClr val="D559AC"/>
    <a:srgbClr val="E494C9"/>
    <a:srgbClr val="CC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1"/>
    <p:restoredTop sz="92324" autoAdjust="0"/>
  </p:normalViewPr>
  <p:slideViewPr>
    <p:cSldViewPr>
      <p:cViewPr varScale="1">
        <p:scale>
          <a:sx n="113" d="100"/>
          <a:sy n="113" d="100"/>
        </p:scale>
        <p:origin x="11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A220F-E402-4390-BACF-B2B6960B642D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A3DFE-448F-4A91-ADE0-B6157195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3DFE-448F-4A91-ADE0-B615719583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661F-9F47-448A-BFB5-838191922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F3888-F9B5-490C-A5B2-B5C3CCE3B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164E0-8D57-44EC-8EA0-D5E71D96D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AAFE4-5BE4-49F5-96E8-8D977A14D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82830-FAC7-4D73-89AD-C49AC5A6F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F65F-2A49-4DC3-9F2F-D7FB56410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BF8CB-A296-47D5-9659-899D7BBFF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3318D-FDE2-40C6-AC19-4DE63A07F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BD36B-34CF-4413-835E-C98A037ADA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8FC0-AA54-4ECD-8F6E-D036DDF1D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6955-5B12-4B80-A32D-7DFA8F764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1ACBE4-B758-44D0-8729-04597D4238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1.hubimg.com/u/4248744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5704"/>
            <a:ext cx="9137104" cy="685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704"/>
            <a:ext cx="3168352" cy="6735664"/>
          </a:xfrm>
        </p:spPr>
        <p:txBody>
          <a:bodyPr/>
          <a:lstStyle/>
          <a:p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Fejqan u Tiġdid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5104656" cy="1752600"/>
          </a:xfrm>
        </p:spPr>
        <p:txBody>
          <a:bodyPr anchor="b"/>
          <a:lstStyle/>
          <a:p>
            <a:r>
              <a:rPr lang="mt-M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23 Ħadd matul is-sena 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372200" y="197024"/>
            <a:ext cx="2736776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mt-M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ofm.mt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2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3116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45125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jiftaħ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għajnejn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għomja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jerfa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lill-milwijin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iħobb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lill-ġusti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jħares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lill-barranin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5546725"/>
            <a:ext cx="49688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>
                <a:solidFill>
                  <a:srgbClr val="FFFF00"/>
                </a:solidFill>
              </a:rPr>
              <a:t>Faħħar, ruħ tiegħi,    il-Mulej.</a:t>
            </a:r>
            <a:r>
              <a:rPr lang="en-US" sz="3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3116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4512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Hu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jżomm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lill-iltim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lill-armla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imma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lill-ħżiena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jħarbtilhom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triqathom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isaltan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dejjem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Alla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tiegħek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Sijon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nisel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nisel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5546725"/>
            <a:ext cx="49688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>
                <a:solidFill>
                  <a:srgbClr val="FFFF00"/>
                </a:solidFill>
              </a:rPr>
              <a:t>Faħħar, ruħ tiegħi,    il-Mulej.</a:t>
            </a:r>
            <a:r>
              <a:rPr lang="en-US" sz="3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1604963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724401"/>
            <a:ext cx="9144000" cy="1604962"/>
          </a:xfrm>
        </p:spPr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Qari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mill-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Ittra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ta’ San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Ġakbu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Appostlu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Ġak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2, 1-5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90" name="Picture 6" descr="Saint%20James%20the%20Gr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36727"/>
            <a:ext cx="3238922" cy="4444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world_behind_me_wp_200x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2875"/>
            <a:ext cx="5219700" cy="439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04048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Ħuti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tħalltux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il-fidi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f’Ġesù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Kristu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tagħna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tal-glorja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mal-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ħarsien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lejn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uċuħ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life-fashion.com/wp-content/uploads/Vintage-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1" y="0"/>
            <a:ext cx="917484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0841" y="0"/>
            <a:ext cx="9174841" cy="6741368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fil-laqgħat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tagħkom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jidħol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xi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ħadd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biċ-ċrieket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deheb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f’subgħajh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bi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lbies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ilellex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33"/>
            </a:gs>
            <a:gs pos="50000">
              <a:srgbClr val="996633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51275" y="0"/>
            <a:ext cx="5292725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imbagħad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jidħol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xi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ħaddieħor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fqir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liebes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imċerċer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7" name="Picture 7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27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2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496" y="0"/>
            <a:ext cx="4555007" cy="6858000"/>
          </a:xfrm>
        </p:spPr>
        <p:txBody>
          <a:bodyPr/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intom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idduru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ma’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dak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bl-ilbies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ilellex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tgħidulu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oqgħod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komdu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bilqiegħda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»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8" name="Picture 10" descr="T150815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03" y="0"/>
            <a:ext cx="455349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2843212"/>
          </a:xfrm>
          <a:prstGeom prst="rect">
            <a:avLst/>
          </a:prstGeom>
          <a:solidFill>
            <a:srgbClr val="CC00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2"/>
            <a:ext cx="9144000" cy="2808287"/>
          </a:xfrm>
        </p:spPr>
        <p:txBody>
          <a:bodyPr/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waqt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lill-fqir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tgħidulu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oqgħod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bilwieqfa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»,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jew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Oqgħod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bilqiegħda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fuq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il-mirfes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ta’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riġlejja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»</a:t>
            </a:r>
            <a:r>
              <a:rPr lang="mt-M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 descr="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5510213" cy="3535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267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39952" y="0"/>
            <a:ext cx="4860032" cy="6858000"/>
          </a:xfrm>
        </p:spPr>
        <p:txBody>
          <a:bodyPr/>
          <a:lstStyle/>
          <a:p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ma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jidhrilkomx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li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tkunu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qegħdin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tagħmlu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għażla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bejniethom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, </a:t>
            </a:r>
            <a:br>
              <a:rPr lang="mt-MT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</a:b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u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hekk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issiru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mħallfin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qarrieqa</a:t>
            </a:r>
            <a:r>
              <a:rPr lang="en-US" sz="5400" dirty="0">
                <a:solidFill>
                  <a:srgbClr val="000000"/>
                </a:solidFill>
                <a:latin typeface="Trebuchet MS"/>
                <a:ea typeface="Calibri"/>
                <a:cs typeface="MPalatino"/>
              </a:rPr>
              <a:t>?</a:t>
            </a:r>
            <a:endParaRPr lang="en-US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113112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869160"/>
          </a:xfrm>
        </p:spPr>
        <p:txBody>
          <a:bodyPr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Isimgħu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ħuti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għeżież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mhux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Alla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għażel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lill-foqra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għad-dinja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biex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jistagħnu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fil-fidi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jsiru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werrieta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tas-Saltna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hu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wiegħed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dawk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jħobbuh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3012"/>
            </a:gs>
            <a:gs pos="30000">
              <a:srgbClr val="A65528"/>
            </a:gs>
            <a:gs pos="70000">
              <a:srgbClr val="D49E6C"/>
            </a:gs>
            <a:gs pos="100000">
              <a:srgbClr val="D6B1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085184"/>
            <a:ext cx="8640960" cy="1584176"/>
          </a:xfrm>
          <a:prstGeom prst="rect">
            <a:avLst/>
          </a:prstGeom>
          <a:solidFill>
            <a:srgbClr val="A27A6A"/>
          </a:solidFill>
          <a:ln>
            <a:solidFill>
              <a:srgbClr val="A27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184" y="5085184"/>
            <a:ext cx="8652296" cy="1584176"/>
          </a:xfrm>
          <a:ln>
            <a:solidFill>
              <a:srgbClr val="A27A6A"/>
            </a:solidFill>
          </a:ln>
        </p:spPr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Qari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mill-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Ktieb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tal-Profeta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Isaija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Is 35, 4-7a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 descr="03_7p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22" y="116632"/>
            <a:ext cx="4514367" cy="4968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11922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9700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9753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827088" y="188913"/>
            <a:ext cx="77724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b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Il-Kelma tal-Mulej.</a:t>
            </a:r>
            <a:endParaRPr lang="en-US" sz="60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76375" y="5229225"/>
            <a:ext cx="6192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</a:t>
            </a:r>
            <a: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r</a:t>
            </a:r>
            <a:r>
              <a:rPr lang="en-US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roddu</a:t>
            </a: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cs typeface="Arial" charset="0"/>
              </a:rPr>
              <a:t>ħajr</a:t>
            </a: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cs typeface="Arial" charset="0"/>
              </a:rPr>
              <a:t> ’l </a:t>
            </a:r>
            <a:r>
              <a:rPr lang="en-US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cs typeface="Arial" charset="0"/>
              </a:rPr>
              <a:t>Alla</a:t>
            </a:r>
            <a:endParaRPr lang="en-US" sz="5400" b="1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37000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68413"/>
            <a:ext cx="8229600" cy="360045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Hallelujah. Hallelujah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Ġesù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il-Galilija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kollha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jgħallem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fis-sinagogi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tagħhom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ixandar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l-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Evanġelju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tas-Saltna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jfejjaq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kull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xorta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ta’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mard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dgħufija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fost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il-poplu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Hallelujah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91009274001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92896"/>
            <a:ext cx="9144000" cy="3312195"/>
          </a:xfrm>
          <a:solidFill>
            <a:srgbClr val="006600">
              <a:alpha val="71001"/>
            </a:srgbClr>
          </a:solidFill>
        </p:spPr>
        <p:txBody>
          <a:bodyPr/>
          <a:lstStyle/>
          <a:p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Evanġelju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 Mark.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Mk 7, 31-37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63938" y="0"/>
            <a:ext cx="5580062" cy="6858000"/>
          </a:xfrm>
        </p:spPr>
        <p:txBody>
          <a:bodyPr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F’dak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iż-żmien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Ġesù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telaq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mill-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inħawi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-belt ta’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Tir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għadda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Sidon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lejn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il-baħar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tal-Galilija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fl-inħawi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tad-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Dekapoli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50" name="Picture 6" descr="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09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ġibulu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wieħed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trux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mbikkem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talbuh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iqegħedlu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idu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fuqu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8" name="Picture 6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808"/>
            <a:ext cx="7704137" cy="5157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3968" y="0"/>
            <a:ext cx="4860032" cy="6854552"/>
          </a:xfrm>
        </p:spPr>
        <p:txBody>
          <a:bodyPr/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Ġesù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ħarġu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għalih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waħdu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qalb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nies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daħħal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subgħajh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f’widnejh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messlu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lsienu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bir-riq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tiegħu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-3448"/>
            <a:ext cx="429424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86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" y="0"/>
            <a:ext cx="4802187" cy="6858000"/>
          </a:xfrm>
        </p:spPr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Imbagħad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refa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’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għajnejh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lejn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is-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sema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tniehed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tnehida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qallu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Effata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!»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jiġifieri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Infetaħ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!» U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minnufih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widnejh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infetħulu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l-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irbit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ta’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lsienu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nħallu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qabad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jitkellem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sewwa.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6" name="Picture 6" descr="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7" y="45402"/>
            <a:ext cx="4341813" cy="681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501008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Ġesù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wissiehom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jgħidu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ħadd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iżda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aktar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wissiehom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aktar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bdew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ixandruh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234"/>
            <a:ext cx="9144000" cy="350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788024" cy="6858000"/>
          </a:xfrm>
        </p:spPr>
        <p:txBody>
          <a:bodyPr/>
          <a:lstStyle/>
          <a:p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mimlijin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bil-għaġeb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bdew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jgħidu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Kollox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għamel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tajjeb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jagħti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smigħ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lit-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torox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kliem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lill-imbikkmin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!»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7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11922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192212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Il-</a:t>
            </a:r>
            <a:r>
              <a:rPr lang="en-US" sz="60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Kelma</a:t>
            </a: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tal-Mulej</a:t>
            </a: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.</a:t>
            </a:r>
            <a:endParaRPr lang="en-US" sz="60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76375" y="5229225"/>
            <a:ext cx="6192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Tif</a:t>
            </a:r>
            <a:r>
              <a:rPr lang="en-US" sz="5400" b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cs typeface="Arial" charset="0"/>
              </a:rPr>
              <a:t>ħir lilek Kristu</a:t>
            </a:r>
          </a:p>
        </p:txBody>
      </p:sp>
      <p:pic>
        <p:nvPicPr>
          <p:cNvPr id="39940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9753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936" y="0"/>
            <a:ext cx="5148065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Għidu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dawk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b’qalbhom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imbeżżgħa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: 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Agħmlu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ħila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la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tibżgħux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!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1.hubimg.com/u/4248744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5704"/>
            <a:ext cx="9137104" cy="685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704"/>
            <a:ext cx="3168352" cy="6735664"/>
          </a:xfrm>
        </p:spPr>
        <p:txBody>
          <a:bodyPr/>
          <a:lstStyle/>
          <a:p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Fejqan u Tiġdid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5104656" cy="1752600"/>
          </a:xfrm>
        </p:spPr>
        <p:txBody>
          <a:bodyPr anchor="b"/>
          <a:lstStyle/>
          <a:p>
            <a:r>
              <a:rPr lang="mt-M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23 Ħadd matul is-sena 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372200" y="197024"/>
            <a:ext cx="2736776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mt-M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ofm.mt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4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jonathanselby.com/Jesus%20Coming%20Sphere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44624"/>
            <a:ext cx="5148065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Araw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tagħkom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jitħallas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il-ħlas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ta’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wasal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; hu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stess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isalvakom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.»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17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910092740048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9144000" cy="4968875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Imbagħad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jinfetħu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għajnejn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għomja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jinfetħu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widnejn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it-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torox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Imbagħad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iz-zopp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jaqbeż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bħal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għażżiela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lsien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imbikkma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jinħall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bil-ferħ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Iva,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igelgel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fid-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deżert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widien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fix-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xagħri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L-art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maħruqa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tinbidel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f’għadira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 u l-art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niexfa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f’għejun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ta’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ġieri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188913"/>
            <a:ext cx="9144000" cy="11922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192212"/>
          </a:xfrm>
        </p:spPr>
        <p:txBody>
          <a:bodyPr anchor="ctr"/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Il-</a:t>
            </a:r>
            <a:r>
              <a:rPr lang="en-US" sz="60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Kelma</a:t>
            </a: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tal-Mulej</a:t>
            </a:r>
            <a:r>
              <a:rPr lang="en-US" sz="60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.</a:t>
            </a:r>
            <a:endParaRPr lang="en-US" sz="60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76375" y="5229225"/>
            <a:ext cx="6192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</a:t>
            </a:r>
            <a: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r</a:t>
            </a:r>
            <a:r>
              <a:rPr lang="en-US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roddu</a:t>
            </a: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cs typeface="Arial" charset="0"/>
              </a:rPr>
              <a:t>ħajr</a:t>
            </a: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cs typeface="Arial" charset="0"/>
              </a:rPr>
              <a:t> ’l </a:t>
            </a:r>
            <a:r>
              <a:rPr lang="en-US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  <a:cs typeface="Arial" charset="0"/>
              </a:rPr>
              <a:t>Alla</a:t>
            </a:r>
            <a:endParaRPr lang="en-US" sz="5400" b="1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  <a:cs typeface="Arial" charset="0"/>
            </a:endParaRPr>
          </a:p>
        </p:txBody>
      </p:sp>
      <p:pic>
        <p:nvPicPr>
          <p:cNvPr id="9226" name="Picture 10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9753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113116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SALM RESPONSORJALI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5546725"/>
            <a:ext cx="49688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dirty="0" err="1">
                <a:solidFill>
                  <a:srgbClr val="FFFF00"/>
                </a:solidFill>
              </a:rPr>
              <a:t>Faħħar</a:t>
            </a:r>
            <a:r>
              <a:rPr lang="en-US" sz="3800" dirty="0">
                <a:solidFill>
                  <a:srgbClr val="FFFF00"/>
                </a:solidFill>
              </a:rPr>
              <a:t>, </a:t>
            </a:r>
            <a:r>
              <a:rPr lang="en-US" sz="3800" dirty="0" err="1">
                <a:solidFill>
                  <a:srgbClr val="FFFF00"/>
                </a:solidFill>
              </a:rPr>
              <a:t>ruħ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 err="1">
                <a:solidFill>
                  <a:srgbClr val="FFFF00"/>
                </a:solidFill>
              </a:rPr>
              <a:t>tiegħi</a:t>
            </a:r>
            <a:r>
              <a:rPr lang="en-US" sz="3800" dirty="0">
                <a:solidFill>
                  <a:srgbClr val="FFFF00"/>
                </a:solidFill>
              </a:rPr>
              <a:t>,    </a:t>
            </a:r>
            <a:r>
              <a:rPr lang="en-US" sz="3800" dirty="0" err="1">
                <a:solidFill>
                  <a:srgbClr val="FFFF00"/>
                </a:solidFill>
              </a:rPr>
              <a:t>il-Mulej</a:t>
            </a:r>
            <a:r>
              <a:rPr lang="en-US" sz="3800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3116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73688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iżomm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kelmtu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għal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dejjem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jagħmel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ħaqq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lill-maħqurin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jagħti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ħobż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lill-imġewħin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Il-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jeħles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lill-imjassrin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ea typeface="Calibri"/>
                <a:cs typeface="MPalatino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5546725"/>
            <a:ext cx="49688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dirty="0" err="1">
                <a:solidFill>
                  <a:srgbClr val="FFFF00"/>
                </a:solidFill>
              </a:rPr>
              <a:t>Faħħar</a:t>
            </a:r>
            <a:r>
              <a:rPr lang="en-US" sz="3800" dirty="0">
                <a:solidFill>
                  <a:srgbClr val="FFFF00"/>
                </a:solidFill>
              </a:rPr>
              <a:t>, </a:t>
            </a:r>
            <a:r>
              <a:rPr lang="en-US" sz="3800" dirty="0" err="1">
                <a:solidFill>
                  <a:srgbClr val="FFFF00"/>
                </a:solidFill>
              </a:rPr>
              <a:t>ruħ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 err="1">
                <a:solidFill>
                  <a:srgbClr val="FFFF00"/>
                </a:solidFill>
              </a:rPr>
              <a:t>tiegħi</a:t>
            </a:r>
            <a:r>
              <a:rPr lang="en-US" sz="3800" dirty="0">
                <a:solidFill>
                  <a:srgbClr val="FFFF00"/>
                </a:solidFill>
              </a:rPr>
              <a:t>,    </a:t>
            </a:r>
            <a:r>
              <a:rPr lang="en-US" sz="3800" dirty="0" err="1">
                <a:solidFill>
                  <a:srgbClr val="FFFF00"/>
                </a:solidFill>
              </a:rPr>
              <a:t>il-Mulej</a:t>
            </a:r>
            <a:r>
              <a:rPr lang="en-US" sz="3800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569</Words>
  <Application>Microsoft Macintosh PowerPoint</Application>
  <PresentationFormat>On-screen Show (4:3)</PresentationFormat>
  <Paragraphs>52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Trebuchet MS</vt:lpstr>
      <vt:lpstr>Default Design</vt:lpstr>
      <vt:lpstr>Fejqan u Tiġdid</vt:lpstr>
      <vt:lpstr>Qari mill-Ktieb tal-Profeta Isaija Is 35, 4-7a</vt:lpstr>
      <vt:lpstr>Għidu lil dawk b’qalbhom imbeżżgħa: «Agħmlu l-ħila, la tibżgħux!</vt:lpstr>
      <vt:lpstr>Araw, Alla tagħkom ġej jitħallas; il-ħlas ta’ Alla wasal; hu stess ġej biex isalvakom.» </vt:lpstr>
      <vt:lpstr>Imbagħad jinfetħu għajnejn l-għomja, jinfetħu widnejn it-torox. Imbagħad iz-zopp jaqbeż bħal għażżiela u lsien l-imbikkma jinħall bil-ferħ. </vt:lpstr>
      <vt:lpstr>Iva, igelgel l-ilma fid-deżert, u l-widien fix-xagħri.     L-art maħruqa tinbidel f’għadira, u l-art niexfa f’għejun ta’ ilma ġieri. </vt:lpstr>
      <vt:lpstr>Il-Kelma tal-Mulej.</vt:lpstr>
      <vt:lpstr>SALM RESPONSORJALI</vt:lpstr>
      <vt:lpstr>Il-Mulej iżomm kelmtu  għal dejjem, jagħmel ħaqq lill-maħqurin, u jagħti l-ħobż lill-imġewħin. Il-Mulej jeħles lill-imjassrin. </vt:lpstr>
      <vt:lpstr>Il-Mulej jiftaħ  għajnejn l-għomja; il-Mulej jerfa’ lill-milwijin; il-Mulej iħobb lill-ġusti; il-Mulej jħares lill-barranin. </vt:lpstr>
      <vt:lpstr>Hu li jżomm lill-iltim  u lill-armla, imma lill-ħżiena  jħarbtilhom triqathom. Il-Mulej isaltan għal dejjem; Alla tiegħek, Sijon,  minn nisel għal nisel. </vt:lpstr>
      <vt:lpstr>Qari mill-Ittra  ta’ San Ġakbu Appostlu Ġak 2, 1-5</vt:lpstr>
      <vt:lpstr>Ħuti, tħalltux il-fidi f’Ġesù Kristu,  il-Mulej tagħna tal-glorja,  mal-ħarsien lejn l-uċuħ.  </vt:lpstr>
      <vt:lpstr>Għax jekk  fil-laqgħat tagħkom jidħol  xi ħadd biċ-ċrieket  tad-deheb f’subgħajh     u bi lbies ilellex, </vt:lpstr>
      <vt:lpstr>imbagħad  jidħol xi ħaddieħor fqir liebes imċerċer,</vt:lpstr>
      <vt:lpstr>u intom idduru ma’ dak bl-ilbies ilellex u tgħidulu:  «Int oqgħod komdu bilqiegħda» </vt:lpstr>
      <vt:lpstr>waqt li lill-fqir tgħidulu: «Int oqgħod bilwieqfa», jew: «Oqgħod bilqiegħda fuq il-mirfes ta’ riġlejja»,</vt:lpstr>
      <vt:lpstr>ma jidhrilkomx li tkunu qegħdin tagħmlu għażla bejniethom,  u hekk issiru mħallfin qarrieqa?</vt:lpstr>
      <vt:lpstr>Isimgħu, ħuti għeżież:  mhux Alla kien li għażel  lill-foqra għad-dinja biex jistagħnu fil-fidi u jsiru werrieta tas-Saltna li hu wiegħed lil dawk li jħobbuh?</vt:lpstr>
      <vt:lpstr>PowerPoint Presentation</vt:lpstr>
      <vt:lpstr>Hallelujah. Hallelujah Ġesù dar il-Galilija kollha jgħallem fis-sinagogi tagħhom, ixandar l-Evanġelju tas-Saltna u jfejjaq kull xorta ta’ mard u dgħufija fost il-poplu. Hallelujah</vt:lpstr>
      <vt:lpstr> Qari mill-Evanġelju  skont  San Mark. Mk 7, 31-37 </vt:lpstr>
      <vt:lpstr>F’dak iż-żmien, Ġesù telaq  mill-inħawi tal-belt ta’ Tir, għadda minn Sidon lejn  il-baħar  tal-Galilija,  fl-inħawi  tad-Dekapoli. </vt:lpstr>
      <vt:lpstr>U ġibulu wieħed, trux u mbikkem, u talbuh iqegħedlu idu fuqu. </vt:lpstr>
      <vt:lpstr>Ġesù ħarġu għalih waħdu minn qalb  in-nies, daħħal subgħajh f’widnejh u messlu lsienu bir-riq tiegħu. </vt:lpstr>
      <vt:lpstr>Imbagħad refa’ għajnejh lejn is-sema, tniehed tnehida, u qallu: «Effata!» jiġifieri: «Infetaħ!» U minnufih widnejh infetħulu, l-irbit ta’ lsienu nħallu u qabad jitkellem sewwa.</vt:lpstr>
      <vt:lpstr>Ġesù wissiehom biex ma jgħidu lil ħadd; iżda aktar ma wissiehom, aktar bdew ixandruh. </vt:lpstr>
      <vt:lpstr>U mimlijin  bil-għaġeb, bdew jgħidu: «Kollox għamel tajjeb: jagħti  s-smigħ lit-torox u l-kliem  lill-imbikkmin!»</vt:lpstr>
      <vt:lpstr>Il-Kelma tal-Mulej.</vt:lpstr>
      <vt:lpstr>Fejqan u Tiġdid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Qari mill-Ktieb tal-Profeta Isaija</dc:title>
  <dc:creator>Owner</dc:creator>
  <cp:lastModifiedBy>Joseph Magro</cp:lastModifiedBy>
  <cp:revision>17</cp:revision>
  <dcterms:created xsi:type="dcterms:W3CDTF">2006-08-18T08:03:59Z</dcterms:created>
  <dcterms:modified xsi:type="dcterms:W3CDTF">2021-09-01T15:56:44Z</dcterms:modified>
</cp:coreProperties>
</file>