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97" r:id="rId20"/>
    <p:sldId id="288" r:id="rId21"/>
    <p:sldId id="274" r:id="rId22"/>
    <p:sldId id="275" r:id="rId23"/>
    <p:sldId id="276" r:id="rId24"/>
    <p:sldId id="292" r:id="rId25"/>
    <p:sldId id="294" r:id="rId26"/>
    <p:sldId id="278" r:id="rId27"/>
    <p:sldId id="293" r:id="rId28"/>
    <p:sldId id="280" r:id="rId29"/>
    <p:sldId id="295" r:id="rId30"/>
    <p:sldId id="281" r:id="rId31"/>
    <p:sldId id="296" r:id="rId32"/>
    <p:sldId id="283" r:id="rId33"/>
    <p:sldId id="291" r:id="rId34"/>
    <p:sldId id="290" r:id="rId35"/>
    <p:sldId id="289" r:id="rId36"/>
    <p:sldId id="28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F14"/>
    <a:srgbClr val="160209"/>
    <a:srgbClr val="18020A"/>
    <a:srgbClr val="2B0311"/>
    <a:srgbClr val="000000"/>
    <a:srgbClr val="1E000E"/>
    <a:srgbClr val="360018"/>
    <a:srgbClr val="663300"/>
    <a:srgbClr val="99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6" autoAdjust="0"/>
    <p:restoredTop sz="94721"/>
  </p:normalViewPr>
  <p:slideViewPr>
    <p:cSldViewPr>
      <p:cViewPr varScale="1">
        <p:scale>
          <a:sx n="103" d="100"/>
          <a:sy n="103" d="100"/>
        </p:scale>
        <p:origin x="19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D249-994C-43F1-844D-0314C03CB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521A-8BF0-417F-8AE3-A1AAFE67A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64530-7D45-4B81-847B-491851608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4421-7F20-4FE7-9611-1D6FAEBDA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4D4D4-5B4F-4AB9-8A9B-670A3E290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26895-3A06-4AFB-BC5B-62DBA873E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36AF-2302-48AA-9436-E8FBD023A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0C09-0FF8-4BBC-BB03-14A7F3C01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729A0-1C5D-4541-B3D1-60659F51E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2192-BFEA-4866-95ED-00629AB87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3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90AFA-AC2D-4337-B7D3-F6C439667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6F11FE-C6BA-4622-8EA6-72F3ABE713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i.ytimg.com/vi/yZZ_darUVak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332656"/>
            <a:ext cx="367240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INT?</a:t>
            </a:r>
          </a:p>
          <a:p>
            <a:pPr algn="ctr">
              <a:spcBef>
                <a:spcPct val="5000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MIN JIEN?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7250" y="5949280"/>
            <a:ext cx="4568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24 Ħadd – sena 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7950371" y="787011"/>
            <a:ext cx="1916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ofm.org.mt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4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302418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Inħobb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sama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’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leħen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it-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tħannin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għaliex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widen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fil-jum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sejjaħtlu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1720" y="4077072"/>
            <a:ext cx="7092280" cy="3023816"/>
            <a:chOff x="2051720" y="4077072"/>
            <a:chExt cx="7092280" cy="3023816"/>
          </a:xfrm>
        </p:grpSpPr>
        <p:sp>
          <p:nvSpPr>
            <p:cNvPr id="2" name="Rectangle 1"/>
            <p:cNvSpPr/>
            <p:nvPr/>
          </p:nvSpPr>
          <p:spPr>
            <a:xfrm>
              <a:off x="2051720" y="4077072"/>
              <a:ext cx="7092280" cy="3023816"/>
            </a:xfrm>
            <a:prstGeom prst="rect">
              <a:avLst/>
            </a:prstGeom>
            <a:solidFill>
              <a:srgbClr val="160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051720" y="4739660"/>
              <a:ext cx="709228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Jien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nimxi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quddiem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il-Mulej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f’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art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il-ħajjin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407707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ħbula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tal-mewt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dawruni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irbit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tal-imwiet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ħakimni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fin-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niket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hemm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sibt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ruħi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sejjaħt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«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nitolbok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salvani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!»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1720" y="4077072"/>
            <a:ext cx="7092280" cy="3023816"/>
            <a:chOff x="2051720" y="4077072"/>
            <a:chExt cx="7092280" cy="3023816"/>
          </a:xfrm>
        </p:grpSpPr>
        <p:sp>
          <p:nvSpPr>
            <p:cNvPr id="6" name="Rectangle 5"/>
            <p:cNvSpPr/>
            <p:nvPr/>
          </p:nvSpPr>
          <p:spPr>
            <a:xfrm>
              <a:off x="2051720" y="4077072"/>
              <a:ext cx="7092280" cy="3023816"/>
            </a:xfrm>
            <a:prstGeom prst="rect">
              <a:avLst/>
            </a:prstGeom>
            <a:solidFill>
              <a:srgbClr val="160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051720" y="4739660"/>
              <a:ext cx="709228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Jien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nimxi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quddiem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il-Mulej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f’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art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il-ħajjin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6863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Ħanin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ġust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twajjeb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Alla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tagħna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Iħares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id-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dgħajfa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kont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magħkus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ħelisni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1720" y="4149080"/>
            <a:ext cx="7092280" cy="2951808"/>
            <a:chOff x="2051720" y="4077072"/>
            <a:chExt cx="7092280" cy="3023816"/>
          </a:xfrm>
        </p:grpSpPr>
        <p:sp>
          <p:nvSpPr>
            <p:cNvPr id="6" name="Rectangle 5"/>
            <p:cNvSpPr/>
            <p:nvPr/>
          </p:nvSpPr>
          <p:spPr>
            <a:xfrm>
              <a:off x="2051720" y="4077072"/>
              <a:ext cx="7092280" cy="3023816"/>
            </a:xfrm>
            <a:prstGeom prst="rect">
              <a:avLst/>
            </a:prstGeom>
            <a:solidFill>
              <a:srgbClr val="160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051720" y="4739660"/>
              <a:ext cx="7092280" cy="1607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Jien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nimxi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quddiem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il-Mulej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f’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art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il-ħajjin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40770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mill-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mewt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ħelisli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’l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ħajti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għajnejja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mid-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dmugħ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’l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riġlejja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mit-tfixkil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nimxi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quddiem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f’art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il-ħajjin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r>
              <a:rPr lang="en-US" sz="48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1720" y="4077072"/>
            <a:ext cx="7092280" cy="3023816"/>
            <a:chOff x="2051720" y="4077072"/>
            <a:chExt cx="7092280" cy="3023816"/>
          </a:xfrm>
        </p:grpSpPr>
        <p:sp>
          <p:nvSpPr>
            <p:cNvPr id="6" name="Rectangle 5"/>
            <p:cNvSpPr/>
            <p:nvPr/>
          </p:nvSpPr>
          <p:spPr>
            <a:xfrm>
              <a:off x="2051720" y="4077072"/>
              <a:ext cx="7092280" cy="3023816"/>
            </a:xfrm>
            <a:prstGeom prst="rect">
              <a:avLst/>
            </a:prstGeom>
            <a:solidFill>
              <a:srgbClr val="160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051720" y="4739660"/>
              <a:ext cx="709228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Jien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nimxi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quddiem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il-Mulej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f’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art </a:t>
              </a: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il-ħajjin</a:t>
              </a: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24844"/>
            <a:ext cx="9144000" cy="2808312"/>
          </a:xfrm>
          <a:prstGeom prst="rect">
            <a:avLst/>
          </a:prstGeom>
          <a:solidFill>
            <a:srgbClr val="EA7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3" y="3455"/>
            <a:ext cx="4427984" cy="6857999"/>
          </a:xfrm>
        </p:spPr>
        <p:txBody>
          <a:bodyPr/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mill-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Ittra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ta’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Ġakbu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Appostlu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7655" name="Picture 7" descr="Saint%20James%20the%20Gr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9" y="0"/>
            <a:ext cx="4822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93511" y="0"/>
            <a:ext cx="4677827" cy="6858000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X’jiswa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ħuti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,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wieħed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jgħid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għandu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fidi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jekk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jurihiex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fl-għemil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tiegħu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?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Jaqaw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tista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ssalvah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 din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il-fidi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MPalatino"/>
              </a:rPr>
              <a:t>?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29702" name="Picture 6" descr="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46617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1"/>
          <a:stretch/>
        </p:blipFill>
        <p:spPr bwMode="auto">
          <a:xfrm>
            <a:off x="4834737" y="0"/>
            <a:ext cx="431222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73" y="0"/>
            <a:ext cx="4788024" cy="6858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Jekk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ħuk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jew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oħtok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ma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jkollhomx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x’jilbsu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jonqoshom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l-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ikel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ta’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kuljum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u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wieħed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minnkom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jgħidilhom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: «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Morru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bis-sliem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isħnu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kulu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sa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tixbgħu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»,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75070" y="11848"/>
            <a:ext cx="4643437" cy="6858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bla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ma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jagħtihom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hu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meħtieġ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għall-ġisem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dan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x’jiswa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Hekk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ukoll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il-fidi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jekk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tkun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weħidha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ma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jkollhiex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b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l-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għemil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tkun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mejta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fiha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nfisha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. 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58" y="1773238"/>
            <a:ext cx="3779838" cy="340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499992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xi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ħadd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jista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jgħid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għandek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il-fidi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għemil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941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36096" y="-28362"/>
            <a:ext cx="3707904" cy="6858000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Urini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fidi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tiegħek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mingħajr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għemil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nurik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il-fidi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mill-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għemil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260648"/>
            <a:ext cx="5111552" cy="4651341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tal-Profeta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Isaija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 50, 5-9a</a:t>
            </a:r>
            <a:b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101018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2657692"/>
            <a:ext cx="9144000" cy="160496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53250" y="5661248"/>
            <a:ext cx="65879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Irroddu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ħajr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 ’l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Alla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594927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Hallelujah Hallelujah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jkun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qatt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niftaħar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jekk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mhux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bis-salib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Ġesù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Kristu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id-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dinja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hi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msallba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għalija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għad-dinja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Hallelujah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/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mill-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Evanġelju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skont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 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95513" y="0"/>
            <a:ext cx="6948487" cy="6858000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F’dak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iż-żmien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, </a:t>
            </a:r>
            <a:br>
              <a:rPr lang="mt-MT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telaq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Ġesù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flimkien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mad-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dixxipli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tiegħu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lejn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irħula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ta’ </a:t>
            </a:r>
            <a:r>
              <a:rPr lang="mt-MT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Ċ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esarija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 ta’ </a:t>
            </a:r>
            <a:r>
              <a:rPr lang="en-US" sz="5400" dirty="0" err="1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Filippu</a:t>
            </a:r>
            <a:r>
              <a:rPr lang="en-US" sz="5400" dirty="0">
                <a:solidFill>
                  <a:schemeClr val="tx1"/>
                </a:solidFill>
                <a:latin typeface="Trebuchet MS"/>
                <a:ea typeface="Calibri"/>
                <a:cs typeface="MPalatino"/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5" y="0"/>
            <a:ext cx="9154855" cy="68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5" y="0"/>
            <a:ext cx="8928991" cy="6669360"/>
          </a:xfrm>
        </p:spPr>
        <p:txBody>
          <a:bodyPr anchor="b"/>
          <a:lstStyle/>
          <a:p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mexjin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lid-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dixxipli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għamlilhom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din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il-mistoqsija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«Min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?»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0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149501" cy="6858000"/>
          </a:xfrm>
        </p:spPr>
        <p:txBody>
          <a:bodyPr/>
          <a:lstStyle/>
          <a:p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Weġbuh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qalulu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: «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Ġwanni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br>
              <a:rPr lang="mt-MT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l-Battista; 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oħrajn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Elija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; u 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oħrajn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wieħed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br>
              <a:rPr lang="mt-MT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mill-</a:t>
            </a:r>
            <a:r>
              <a:rPr lang="en-US" sz="5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profeti</a:t>
            </a:r>
            <a:r>
              <a:rPr lang="en-US" sz="5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.»</a:t>
            </a:r>
            <a:endParaRPr lang="en-US" sz="5000" dirty="0">
              <a:solidFill>
                <a:srgbClr val="66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2"/>
          <a:stretch/>
        </p:blipFill>
        <p:spPr bwMode="auto">
          <a:xfrm>
            <a:off x="4176128" y="2215"/>
            <a:ext cx="496787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212976"/>
            <a:ext cx="9144000" cy="3645024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Staqsiehom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tgħidu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?»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6093296"/>
          </a:xfrm>
        </p:spPr>
        <p:txBody>
          <a:bodyPr anchor="b"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Qabeż Pietru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qallu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Messija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.»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Imbagħad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ordnalhom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ħafna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jitkellmu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ħadd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fuqu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4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861048"/>
            <a:ext cx="9144000" cy="2996952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beda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jgħallimhom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fuq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kien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meħtieġ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Bin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il-bniedem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ibati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ħafna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ikun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miċħud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mill-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anzjani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mill-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qassisin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il-kbar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kittieba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5976" y="1"/>
            <a:ext cx="4788024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joqtluh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tlitt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ijiem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jerġa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jqum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Fuq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kellimhom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ċar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Pietru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ġibdu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beda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jlumu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4" y="1"/>
            <a:ext cx="9152593" cy="687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5855" y="0"/>
            <a:ext cx="5868145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Sidi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fetaħli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widinti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webbistx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rasi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rġajtx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708" y="0"/>
            <a:ext cx="4503668" cy="6858000"/>
          </a:xfrm>
        </p:spPr>
        <p:txBody>
          <a:bodyPr/>
          <a:lstStyle/>
          <a:p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Iżda hu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dar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iħares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lejn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id-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dixxipli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tiegħu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u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ċanfar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lil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Pietru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qallu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:</a:t>
            </a:r>
            <a:r>
              <a:rPr lang="en-US" sz="54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4375" y="-21449"/>
            <a:ext cx="4619625" cy="687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" y="4437112"/>
            <a:ext cx="9144000" cy="24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«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Itlaq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minn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quddiemi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ja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xitan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għax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m’intix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taħseb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fil-ħwejjeġ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ta’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Alla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imma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f’dawk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tal-bnedmin</a:t>
            </a:r>
            <a:r>
              <a:rPr lang="en-US" sz="4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!» </a:t>
            </a:r>
            <a:endParaRPr lang="en-US" sz="4400" dirty="0">
              <a:solidFill>
                <a:srgbClr val="0099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61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36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780928"/>
            <a:ext cx="9144000" cy="4077072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Sejjaħ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flimkien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dixxipli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qalilhom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5976" y="1"/>
            <a:ext cx="4788024" cy="6858000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«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Jekk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xi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ħadd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irid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jiġi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warajja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għandu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jiċħad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lilu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nnifsu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jerfa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’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salibu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u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jimxi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warajja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Għax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min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irid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isalva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ħajtu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jitlifha</a:t>
            </a:r>
            <a:r>
              <a:rPr lang="en-US" sz="48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; 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8"/>
            <a:ext cx="4552950" cy="685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84313"/>
            <a:ext cx="9144000" cy="5373687"/>
          </a:xfrm>
        </p:spPr>
        <p:txBody>
          <a:bodyPr anchor="b"/>
          <a:lstStyle/>
          <a:p>
            <a:br>
              <a:rPr lang="mt-MT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imma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min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jitlef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ħajtu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għall-imħabba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tiegħi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tal-Evanġelju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isalvaha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Għax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x’jiswielu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l-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bniedem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jekk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jikseb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id-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dinja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kollha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mbagħad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jitlef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ħajtu</a:t>
            </a:r>
            <a:r>
              <a:rPr lang="en-US" sz="40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?»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33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5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2565" y="116632"/>
            <a:ext cx="7772400" cy="1470025"/>
          </a:xfrm>
        </p:spPr>
        <p:txBody>
          <a:bodyPr/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99992" y="3674641"/>
            <a:ext cx="44411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ħ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ir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endParaRPr lang="mt-MT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Lilek</a:t>
            </a:r>
          </a:p>
          <a:p>
            <a:pPr algn="ctr">
              <a:spcBef>
                <a:spcPts val="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 Kristu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i.ytimg.com/vi/yZZ_darUVak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332656"/>
            <a:ext cx="367240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INT?</a:t>
            </a:r>
          </a:p>
          <a:p>
            <a:pPr algn="ctr">
              <a:spcBef>
                <a:spcPct val="50000"/>
              </a:spcBef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MIN JIEN?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7250" y="5949280"/>
            <a:ext cx="45682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24 Ħadd – sena 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7950371" y="787011"/>
            <a:ext cx="1916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ofm.org.mt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8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story3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140200" cy="6858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Tajt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dahri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lil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dawk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kienu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jsawtuni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ħaddejja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lil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dawk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kienu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jnittfuli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lħiti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; ma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ħbejtx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wiċċi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b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mit-tagħjir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u</a:t>
            </a:r>
            <a:b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l-</a:t>
            </a:r>
            <a:r>
              <a:rPr lang="en-US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bżieq</a:t>
            </a:r>
            <a:r>
              <a:rPr lang="en-US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.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6" name="Picture 8" descr="story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640"/>
            <a:ext cx="4679950" cy="6552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33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6371"/>
            <a:ext cx="9144000" cy="1268413"/>
          </a:xfrm>
        </p:spPr>
        <p:txBody>
          <a:bodyPr/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Sidi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jgħinni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għalhekk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nitħawwadtx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</p:txBody>
      </p:sp>
      <p:pic>
        <p:nvPicPr>
          <p:cNvPr id="9222" name="Picture 6" descr="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34530"/>
            <a:ext cx="4392612" cy="3522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515778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għalhekk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għamilti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wiċċi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bħaż-żnied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b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jien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naf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li ma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jkollix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mniex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nistħi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23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1"/>
            <a:ext cx="9144000" cy="6872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14411"/>
            <a:ext cx="9144000" cy="6872411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jagħmel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ġustizzja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miegħi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jinsab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fil-qrib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 se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jeħodha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miegħi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?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noqogħdu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għall-ħaqq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flimkien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 Min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kontrija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4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10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24944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jersaq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Sidi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jgħinni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 se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jagħtini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t-tort?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101018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2657692"/>
            <a:ext cx="9144000" cy="160496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53250" y="5661248"/>
            <a:ext cx="65879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Irroddu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ħajr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 ’l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Alla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2708275"/>
            <a:ext cx="7019925" cy="1470025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SALM RESPONSORJALI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1720" y="4005064"/>
            <a:ext cx="7092280" cy="2880320"/>
          </a:xfrm>
          <a:prstGeom prst="rect">
            <a:avLst/>
          </a:prstGeom>
          <a:solidFill>
            <a:srgbClr val="160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1720" y="4739660"/>
            <a:ext cx="70922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nimxi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art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il-ħajjin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707</Words>
  <Application>Microsoft Macintosh PowerPoint</Application>
  <PresentationFormat>On-screen Show (4:3)</PresentationFormat>
  <Paragraphs>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Trebuchet MS</vt:lpstr>
      <vt:lpstr>Default Design</vt:lpstr>
      <vt:lpstr>PowerPoint Presentation</vt:lpstr>
      <vt:lpstr>Qari mill-Ktieb tal-Profeta Isaija  Is 50, 5-9a </vt:lpstr>
      <vt:lpstr>Sidi l-Mulej fetaħli widinti, u jiena ma webbistx rasi, ma rġajtx lura.</vt:lpstr>
      <vt:lpstr>Tajt dahri lil dawk li kienu jsawtuni, ħaddejja lil dawk li kienu jnittfuli lħiti; ma ħbejtx wiċċi  mit-tagħjir u  l-bżieq.</vt:lpstr>
      <vt:lpstr>Sidi il-Mulej jgħinni, għalhekk ma nitħawwadtx;</vt:lpstr>
      <vt:lpstr>Dak li jagħmel ġustizzja  miegħi jinsab fil-qrib.  Min se jeħodha miegħi?     Ħa noqogħdu għall-ħaqq flimkien! Min hu kontrija?</vt:lpstr>
      <vt:lpstr>Ħa jersaq lejja! Ara,  Sidi l-Mulej jgħinni:  min se jagħtini t-tort? </vt:lpstr>
      <vt:lpstr>Il-Kelma tal-Mulej</vt:lpstr>
      <vt:lpstr>SALM RESPONSORJALI </vt:lpstr>
      <vt:lpstr>Inħobb il-Mulej, għax sama’ leħen it-tħannin tiegħi; għaliex hu tani widen fil-jum li fih sejjaħtlu</vt:lpstr>
      <vt:lpstr>Il-ħbula tal-mewt dawruni, l-irbit tal-imwiet ħakimni; fin-niket u l-hemm sibt ruħi. Imma isem il-Mulej sejjaħt: «Mulej, nitolbok, salvani!»</vt:lpstr>
      <vt:lpstr>Ħanin il-Mulej, u ġust; twajjeb hu Alla tagħna. Iħares id-dgħajfa l-Mulej; jien kont magħkus, u hu ħelisni.</vt:lpstr>
      <vt:lpstr>Għax mill-mewt ħelisli ’l ħajti, lil għajnejja mid-dmugħ u ’l riġlejja mit-tfixkil. Jien nimxi quddiem il-Mulej f’art il-ħajjin.  </vt:lpstr>
      <vt:lpstr>Qari mill-Ittra  ta’  San Ġakbu Appostlu </vt:lpstr>
      <vt:lpstr>X’jiswa, ħuti, li wieħed jgħid li għandu l-fidi jekk ma jurihiex fl-għemil tiegħu? Jaqaw tista’ ssalvah din il-fidi?  </vt:lpstr>
      <vt:lpstr>Jekk ħuk jew oħtok ma jkollhomx x’jilbsu u jonqoshom l-ikel ta’ kuljum, u wieħed minnkom jgħidilhom: «Morru bis-sliem, isħnu u kulu sa tixbgħu», </vt:lpstr>
      <vt:lpstr>bla ma jagħtihom dak li hu meħtieġ għall-ġisem, dan x’jiswa? Hekk ukoll il-fidi: jekk tkun weħidha u ma jkollhiex  l-għemil, tkun mejta fiha nfisha.  </vt:lpstr>
      <vt:lpstr>Imma xi ħadd jista’ jgħid: «Int għandek il-fidi, u jiena l-għemil.»</vt:lpstr>
      <vt:lpstr>Urini l-fidi tiegħek mingħajr  l-għemil, u jien nurik  il-fidi tiegħi mill-għemil tiegħi.</vt:lpstr>
      <vt:lpstr>Il-Kelma tal-Mulej</vt:lpstr>
      <vt:lpstr>Hallelujah Hallelujah Ma jkun qatt li niftaħar jekk mhux bis-salib  ta’ Ġesù Kristu, li bih id-dinja hi msallba għalija u jien għad-dinja. Hallelujah</vt:lpstr>
      <vt:lpstr>Qari mill-Evanġelju skont San Mark</vt:lpstr>
      <vt:lpstr>F’dak iż-żmien,  telaq Ġesù flimkien mad-dixxipli tiegħu lejn l-irħula ta’ Ċesarija ta’ Filippu.</vt:lpstr>
      <vt:lpstr> Huma u mexjin, lid-dixxipli tiegħu għamlilhom  din il-mistoqsija:  «Min jgħidu n-nies li jien?» </vt:lpstr>
      <vt:lpstr>Weġbuh u qalulu: «Ġwanni  l-Battista; oħrajn, Elija; u oħrajn, wieħed  mill-profeti.»</vt:lpstr>
      <vt:lpstr>Staqsiehom:  «Imma intom,  min tgħidu li jien?»</vt:lpstr>
      <vt:lpstr>Qabeż Pietru u qallu: «Inti l-Messija.» Imbagħad ordnalhom ħafna biex ma jitkellmu ma’ ħadd fuqu. </vt:lpstr>
      <vt:lpstr>U beda jgħallimhom fuq li kien meħtieġ li Bin il-bniedem ibati ħafna, ikun miċħud mill-anzjani u mill-qassisin il-kbar u l-kittieba,</vt:lpstr>
      <vt:lpstr>joqtluh, u wara tlitt ijiem jerġa’ jqum. Fuq dan kellimhom ċar. Pietru ġibdu lejh u beda jlumu. </vt:lpstr>
      <vt:lpstr>Iżda hu dar iħares lejn  id-dixxipli tiegħu, u ċanfar lil Pietru u qallu: </vt:lpstr>
      <vt:lpstr>PowerPoint Presentation</vt:lpstr>
      <vt:lpstr>Sejjaħ lejh in-nies  flimkien mad-dixxipli  tiegħu u qalilhom:</vt:lpstr>
      <vt:lpstr>«Jekk xi ħadd irid jiġi warajja, għandu jiċħad lilu nnifsu, jerfa’ salibu, u jimxi warajja. Għax min irid isalva ħajtu, jitlifha; </vt:lpstr>
      <vt:lpstr> imma min jitlef ħajtu għall-imħabba tiegħi u tal-Evanġelju, isalvaha. Għax x’jiswielu l-bniedem jekk jikseb id-dinja kollha u mbagħad jitlef ħajtu?»</vt:lpstr>
      <vt:lpstr>Il-Kelma tal-Mulej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Qari mill-Ktieb tal-Profeta Isaija</dc:title>
  <dc:creator>Owner</dc:creator>
  <cp:lastModifiedBy>Joseph Magro</cp:lastModifiedBy>
  <cp:revision>29</cp:revision>
  <cp:lastPrinted>2021-09-09T09:28:38Z</cp:lastPrinted>
  <dcterms:created xsi:type="dcterms:W3CDTF">2006-08-18T16:02:15Z</dcterms:created>
  <dcterms:modified xsi:type="dcterms:W3CDTF">2021-09-09T09:28:46Z</dcterms:modified>
</cp:coreProperties>
</file>