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6" r:id="rId14"/>
    <p:sldMasterId id="2147483690" r:id="rId15"/>
    <p:sldMasterId id="2147483692" r:id="rId16"/>
    <p:sldMasterId id="2147483694" r:id="rId17"/>
    <p:sldMasterId id="2147483696" r:id="rId18"/>
    <p:sldMasterId id="2147483698" r:id="rId19"/>
    <p:sldMasterId id="2147483700" r:id="rId20"/>
    <p:sldMasterId id="2147483702" r:id="rId21"/>
    <p:sldMasterId id="2147483704" r:id="rId22"/>
    <p:sldMasterId id="2147483706" r:id="rId23"/>
    <p:sldMasterId id="2147483708" r:id="rId24"/>
    <p:sldMasterId id="2147483710" r:id="rId25"/>
  </p:sldMasterIdLst>
  <p:notesMasterIdLst>
    <p:notesMasterId r:id="rId63"/>
  </p:notesMasterIdLst>
  <p:sldIdLst>
    <p:sldId id="256" r:id="rId26"/>
    <p:sldId id="257" r:id="rId27"/>
    <p:sldId id="262" r:id="rId28"/>
    <p:sldId id="263" r:id="rId29"/>
    <p:sldId id="264" r:id="rId30"/>
    <p:sldId id="265" r:id="rId31"/>
    <p:sldId id="304" r:id="rId32"/>
    <p:sldId id="303" r:id="rId33"/>
    <p:sldId id="285" r:id="rId34"/>
    <p:sldId id="286" r:id="rId35"/>
    <p:sldId id="287" r:id="rId36"/>
    <p:sldId id="288" r:id="rId37"/>
    <p:sldId id="305" r:id="rId38"/>
    <p:sldId id="290" r:id="rId39"/>
    <p:sldId id="30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307" r:id="rId48"/>
    <p:sldId id="284" r:id="rId49"/>
    <p:sldId id="260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/>
    <p:restoredTop sz="94760"/>
  </p:normalViewPr>
  <p:slideViewPr>
    <p:cSldViewPr>
      <p:cViewPr varScale="1">
        <p:scale>
          <a:sx n="95" d="100"/>
          <a:sy n="95" d="100"/>
        </p:scale>
        <p:origin x="176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95854-5502-49A4-B6A4-BBAB96B42CE8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7D363-91BE-46C5-9554-F5746F86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53740-6A0C-4CBB-8E8D-2E531B1EE1CF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BEBD7-B602-48ED-9198-F79735BCA94E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D6A13-2604-4C48-A15F-C88403DCA3F2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BB2B6-89BD-4664-B95D-9F20D77FD86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22113-DBA3-4574-9AE9-37C15C82DED1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AFCAD-4F29-42AF-8E8D-C98EC64F1D1F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AFCAD-4F29-42AF-8E8D-C98EC64F1D1F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83D8E-7C47-46C7-BBE0-90854F6AE464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56CC7-4F50-4A1F-85B4-65DBD966098F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371DB-E1A2-49C4-A5D2-4D86F0F8E98A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9D0E4-E24A-4DA1-B9CB-0025EAA9C232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972B8-9187-44DF-9E0F-B723AA27A919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A914A-1630-4C5D-800B-1323249AE28D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36D3F-69CD-4839-9A78-9FD798A06319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8E183-67B2-4D7D-8B12-70271B0ABF47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C2B22-DDE0-4B86-AF95-C7169513BD1A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4A49B-D52E-4E6D-B889-8870FAA9DCE0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C3A4A-848B-4A6F-91AF-FBD4978C8F4B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DAC9-897C-468B-A37D-3BFB24A03FA9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E05FE-D969-47A5-B32F-074B63452C7D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F9086-B72A-485A-8C6D-719D4DF7DED1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E05FE-D969-47A5-B32F-074B63452C7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4FFB0-1BE6-4389-9F5D-73F636507CCF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E05FE-D969-47A5-B32F-074B63452C7D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6029D-1D2B-4E76-9ECC-B55DB53BC95D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A3BAB-7206-4B76-9D55-36E5B5102F3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D36B-B0D8-4E93-A1FC-24706EAC7E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EDC42-C144-45EA-B70B-3334C14301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07E3-E357-4C95-BB4E-0C7613994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2F1D-3857-41D9-B28B-5B0AFDCE0F5A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3282-607C-4E64-8D88-9428D299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A1FA4D-5D97-4630-A3F5-25252FE3044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A693B-B9F4-4541-921E-790535356A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873FC9-DA79-41ED-BFAA-E169DA21D8E2}" type="slidenum">
              <a:rPr lang="en-GB">
                <a:solidFill>
                  <a:srgbClr val="000000"/>
                </a:solidFill>
                <a:latin typeface="Arial Black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dinal+Mahony+Celebrates+Mass+Lord+Supper+4cVQDdrhAgy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429000"/>
            <a:ext cx="5867400" cy="3279775"/>
          </a:xfrm>
        </p:spPr>
        <p:txBody>
          <a:bodyPr>
            <a:norm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Awtorità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</a:t>
            </a: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ħda biex taqdi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0"/>
            <a:ext cx="5791200" cy="1143000"/>
          </a:xfrm>
        </p:spPr>
        <p:txBody>
          <a:bodyPr anchor="ctr"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Disgħa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Għoxrin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Ħadd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742950" y="5314950"/>
            <a:ext cx="23622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ofm.mt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533400" y="487363"/>
            <a:ext cx="7772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Sewwa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hi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kelma</a:t>
            </a: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</a:p>
          <a:p>
            <a:pPr algn="ctr" fontAlgn="base">
              <a:spcAft>
                <a:spcPct val="0"/>
              </a:spcAf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tal-Mulej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"/>
              <a:ea typeface="Calibri"/>
              <a:cs typeface="Times New Roman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kollox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bil-fedeltà</a:t>
            </a:r>
            <a:endParaRPr lang="mt-M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huwa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għamel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"/>
              <a:ea typeface="Calibri"/>
              <a:cs typeface="Times New Roman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Hu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jħobb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id-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dritt</a:t>
            </a:r>
            <a:endParaRPr lang="mt-M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u s-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sewwa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;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"/>
              <a:ea typeface="Calibri"/>
              <a:cs typeface="Times New Roman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bit-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tjieba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tal-Mulej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endParaRPr lang="mt-M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mimlija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l-art.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"/>
              <a:ea typeface="Calibri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20050207074353_20050207-light-9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1299" name="Oval 3"/>
          <p:cNvSpPr>
            <a:spLocks noChangeArrowheads="1"/>
          </p:cNvSpPr>
          <p:nvPr/>
        </p:nvSpPr>
        <p:spPr bwMode="auto">
          <a:xfrm>
            <a:off x="304800" y="914400"/>
            <a:ext cx="8458200" cy="4343400"/>
          </a:xfrm>
          <a:prstGeom prst="ellipse">
            <a:avLst/>
          </a:prstGeom>
          <a:solidFill>
            <a:srgbClr val="993300">
              <a:alpha val="44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85800" y="1219200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mt-MT" sz="6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it-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tjieba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fuqna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kif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hi </a:t>
            </a:r>
            <a:endParaRPr lang="mt-MT" sz="6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t-tama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tagħna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609600" y="1828800"/>
            <a:ext cx="6172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jittamaw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fit-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tjieba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jeħilsilhom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mill-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mewt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ħajjithom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jaħ</a:t>
            </a: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ihom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jgħixu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 fi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żmien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il-ġuħ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533400" y="45720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Araw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għajnejn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jibżgħu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20050207074353_20050207-light-9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1299" name="Oval 3"/>
          <p:cNvSpPr>
            <a:spLocks noChangeArrowheads="1"/>
          </p:cNvSpPr>
          <p:nvPr/>
        </p:nvSpPr>
        <p:spPr bwMode="auto">
          <a:xfrm>
            <a:off x="304800" y="914400"/>
            <a:ext cx="8458200" cy="4343400"/>
          </a:xfrm>
          <a:prstGeom prst="ellipse">
            <a:avLst/>
          </a:prstGeom>
          <a:solidFill>
            <a:srgbClr val="993300">
              <a:alpha val="44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85800" y="1219200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mt-MT" sz="6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it-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tjieba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fuqna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kif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hi </a:t>
            </a:r>
            <a:endParaRPr lang="mt-MT" sz="6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t-tama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tagħna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7684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304800" y="491490"/>
            <a:ext cx="7772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Ruħna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tixxennaq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algn="ctr" fontAlgn="base">
              <a:spcAft>
                <a:spcPct val="0"/>
              </a:spcAft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għall-Mulej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"/>
              <a:ea typeface="Calibri"/>
              <a:cs typeface="Times New Roman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hu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għajnuna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u 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tarka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tagħna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"/>
              <a:ea typeface="Calibri"/>
              <a:cs typeface="Times New Roman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Ħa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tkun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tjieba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tiegħek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fuqna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"/>
              <a:ea typeface="Calibri"/>
              <a:cs typeface="Times New Roman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kif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fik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hi t-tama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tagħna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"/>
              <a:ea typeface="Calibri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20050207074353_20050207-light-9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1299" name="Oval 3"/>
          <p:cNvSpPr>
            <a:spLocks noChangeArrowheads="1"/>
          </p:cNvSpPr>
          <p:nvPr/>
        </p:nvSpPr>
        <p:spPr bwMode="auto">
          <a:xfrm>
            <a:off x="304800" y="914400"/>
            <a:ext cx="8458200" cy="4343400"/>
          </a:xfrm>
          <a:prstGeom prst="ellipse">
            <a:avLst/>
          </a:prstGeom>
          <a:solidFill>
            <a:srgbClr val="993300">
              <a:alpha val="44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85800" y="1219200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mt-MT" sz="6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it-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tjieba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fuqna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kif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hi </a:t>
            </a:r>
            <a:endParaRPr lang="mt-MT" sz="6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t-tama </a:t>
            </a:r>
            <a:r>
              <a:rPr lang="en-GB" sz="6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tagħna</a:t>
            </a:r>
            <a:r>
              <a:rPr lang="en-GB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803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b="60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457200" y="3657600"/>
            <a:ext cx="8153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Ittra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lil-Lhud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Lhud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4, 14-16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152400" y="612845"/>
            <a:ext cx="434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err="1">
                <a:latin typeface="Trebuchet MS" pitchFamily="34" charset="0"/>
              </a:rPr>
              <a:t>Ħuti</a:t>
            </a:r>
            <a:r>
              <a:rPr lang="en-US" sz="6000" dirty="0">
                <a:latin typeface="Trebuchet MS" pitchFamily="34" charset="0"/>
              </a:rPr>
              <a:t>: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latin typeface="Trebuchet MS" pitchFamily="34" charset="0"/>
              </a:rPr>
              <a:t>Meta </a:t>
            </a:r>
            <a:r>
              <a:rPr lang="en-US" sz="6000" dirty="0" err="1">
                <a:latin typeface="Trebuchet MS" pitchFamily="34" charset="0"/>
              </a:rPr>
              <a:t>aħna</a:t>
            </a:r>
            <a:r>
              <a:rPr lang="en-US" sz="6000" dirty="0">
                <a:latin typeface="Trebuchet MS" pitchFamily="34" charset="0"/>
              </a:rPr>
              <a:t> </a:t>
            </a:r>
            <a:r>
              <a:rPr lang="en-US" sz="6000" dirty="0" err="1">
                <a:latin typeface="Trebuchet MS" pitchFamily="34" charset="0"/>
              </a:rPr>
              <a:t>għandna</a:t>
            </a:r>
            <a:r>
              <a:rPr lang="en-US" sz="6000" dirty="0">
                <a:latin typeface="Trebuchet MS" pitchFamily="34" charset="0"/>
              </a:rPr>
              <a:t>      l-</a:t>
            </a:r>
            <a:r>
              <a:rPr lang="en-US" sz="6000" dirty="0" err="1">
                <a:latin typeface="Trebuchet MS" pitchFamily="34" charset="0"/>
              </a:rPr>
              <a:t>qassis</a:t>
            </a:r>
            <a:r>
              <a:rPr lang="en-US" sz="6000" dirty="0">
                <a:latin typeface="Trebuchet MS" pitchFamily="34" charset="0"/>
              </a:rPr>
              <a:t>         </a:t>
            </a:r>
            <a:r>
              <a:rPr lang="en-US" sz="6000" dirty="0" err="1">
                <a:latin typeface="Trebuchet MS" pitchFamily="34" charset="0"/>
              </a:rPr>
              <a:t>il-kbir</a:t>
            </a:r>
            <a:r>
              <a:rPr lang="en-US" sz="6000" dirty="0">
                <a:latin typeface="Trebuchet MS" pitchFamily="34" charset="0"/>
              </a:rPr>
              <a:t> </a:t>
            </a:r>
            <a:r>
              <a:rPr lang="en-US" sz="6000" dirty="0" err="1">
                <a:latin typeface="Trebuchet MS" pitchFamily="34" charset="0"/>
              </a:rPr>
              <a:t>li</a:t>
            </a:r>
            <a:r>
              <a:rPr lang="en-US" sz="6000" dirty="0">
                <a:latin typeface="Trebuchet MS" pitchFamily="34" charset="0"/>
              </a:rPr>
              <a:t> </a:t>
            </a:r>
            <a:r>
              <a:rPr lang="en-US" sz="6000" dirty="0" err="1">
                <a:latin typeface="Trebuchet MS" pitchFamily="34" charset="0"/>
              </a:rPr>
              <a:t>hu</a:t>
            </a:r>
            <a:r>
              <a:rPr lang="en-US" sz="6000" dirty="0">
                <a:latin typeface="Trebuchet MS" pitchFamily="34" charset="0"/>
              </a:rPr>
              <a:t> </a:t>
            </a:r>
            <a:r>
              <a:rPr lang="en-US" sz="6000" dirty="0" err="1">
                <a:latin typeface="Trebuchet MS" pitchFamily="34" charset="0"/>
              </a:rPr>
              <a:t>tassew</a:t>
            </a:r>
            <a:r>
              <a:rPr lang="en-US" sz="6000" dirty="0">
                <a:latin typeface="Trebuchet MS" pitchFamily="34" charset="0"/>
              </a:rPr>
              <a:t> </a:t>
            </a:r>
            <a:r>
              <a:rPr lang="en-US" sz="6000" dirty="0" err="1">
                <a:latin typeface="Trebuchet MS" pitchFamily="34" charset="0"/>
              </a:rPr>
              <a:t>kbir</a:t>
            </a:r>
            <a:r>
              <a:rPr lang="en-US" sz="6000" dirty="0">
                <a:latin typeface="Trebuchet MS" pitchFamily="34" charset="0"/>
              </a:rPr>
              <a:t>,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0366" r="11889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4572000" y="1305342"/>
            <a:ext cx="457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latin typeface="Trebuchet MS" pitchFamily="34" charset="0"/>
              </a:rPr>
              <a:t>qassis</a:t>
            </a:r>
            <a:r>
              <a:rPr lang="en-US" sz="5400" dirty="0">
                <a:latin typeface="Trebuchet MS" pitchFamily="34" charset="0"/>
              </a:rPr>
              <a:t>                 </a:t>
            </a:r>
            <a:r>
              <a:rPr lang="en-US" sz="5400" dirty="0" err="1">
                <a:latin typeface="Trebuchet MS" pitchFamily="34" charset="0"/>
              </a:rPr>
              <a:t>li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daħal</a:t>
            </a:r>
            <a:r>
              <a:rPr lang="en-US" sz="5400" dirty="0">
                <a:latin typeface="Trebuchet MS" pitchFamily="34" charset="0"/>
              </a:rPr>
              <a:t>             </a:t>
            </a:r>
            <a:r>
              <a:rPr lang="en-US" sz="5400" dirty="0" err="1">
                <a:latin typeface="Trebuchet MS" pitchFamily="34" charset="0"/>
              </a:rPr>
              <a:t>fis-smewwiet</a:t>
            </a:r>
            <a:r>
              <a:rPr lang="en-US" sz="5400" dirty="0">
                <a:latin typeface="Trebuchet MS" pitchFamily="34" charset="0"/>
              </a:rPr>
              <a:t>, </a:t>
            </a:r>
            <a:r>
              <a:rPr lang="en-US" sz="5400" dirty="0" err="1">
                <a:latin typeface="Trebuchet MS" pitchFamily="34" charset="0"/>
              </a:rPr>
              <a:t>Ġesù</a:t>
            </a:r>
            <a:r>
              <a:rPr lang="en-US" sz="5400" dirty="0">
                <a:latin typeface="Trebuchet MS" pitchFamily="34" charset="0"/>
              </a:rPr>
              <a:t>,                Bin </a:t>
            </a:r>
            <a:r>
              <a:rPr lang="en-US" sz="5400" dirty="0" err="1">
                <a:latin typeface="Trebuchet MS" pitchFamily="34" charset="0"/>
              </a:rPr>
              <a:t>Alla</a:t>
            </a:r>
            <a:r>
              <a:rPr lang="en-US" sz="5400" dirty="0">
                <a:latin typeface="Trebuchet MS" pitchFamily="34" charset="0"/>
              </a:rPr>
              <a:t>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564" t="4444" r="5420" b="4444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797300" y="609600"/>
            <a:ext cx="520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ħa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nżommu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sħiħa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fidi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tagħna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nistqarruha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419600" cy="6858000"/>
          </a:xfrm>
        </p:spPr>
        <p:txBody>
          <a:bodyPr>
            <a:noAutofit/>
          </a:bodyPr>
          <a:lstStyle/>
          <a:p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mill-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Ktieb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tal-Profeta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Isaija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 53, 10-11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336" r="5737"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152400" y="4038600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aħna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għandniex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qassis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il-kbir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li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jistax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jagħder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id-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dgħufija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tagħna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4572000" y="1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mġarrab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f’kollox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minbarra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dnub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321539" name="Picture 3" descr="Jesus crowned with thorn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59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76200" y="889844"/>
            <a:ext cx="4267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nersqu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b’qalbna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qawwija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tron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tal-grazzja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  <p:pic>
        <p:nvPicPr>
          <p:cNvPr id="322563" name="Picture 3" descr="Trinity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494213" y="0"/>
            <a:ext cx="46497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76200" y="469880"/>
            <a:ext cx="9067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biex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naqilgħu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ħniena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endParaRPr lang="mt-MT" sz="5400" b="1" dirty="0"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u </a:t>
            </a:r>
            <a:r>
              <a:rPr lang="en-US" sz="5400" b="1" dirty="0" err="1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nsibu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f’waqtha l-</a:t>
            </a:r>
            <a:r>
              <a:rPr lang="en-US" sz="5400" b="1" dirty="0" err="1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grazzja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 neħtieġu.</a:t>
            </a:r>
            <a:endParaRPr lang="en-US" sz="5400" b="1" dirty="0"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4591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42910" y="904746"/>
            <a:ext cx="6596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95400" y="5388462"/>
            <a:ext cx="76343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hajr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3889"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839200" cy="4525963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Hallelujah. Hallelujah</a:t>
            </a:r>
          </a:p>
          <a:p>
            <a:pPr marL="0" indent="0" algn="ctr">
              <a:buNone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Bin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il-bniedem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ma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ġiex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ikun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moqdi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jaqdi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jagħti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ħajtu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b’fidwa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għall-kotra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Hallelujah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4356100" y="1724025"/>
            <a:ext cx="47879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b="1" dirty="0">
                <a:solidFill>
                  <a:srgbClr val="000066"/>
                </a:solidFill>
                <a:latin typeface="Trebuchet MS" pitchFamily="34" charset="0"/>
              </a:rPr>
              <a:t>Qari </a:t>
            </a:r>
            <a:endParaRPr lang="mt-MT" sz="54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b="1" dirty="0">
                <a:solidFill>
                  <a:srgbClr val="000066"/>
                </a:solidFill>
                <a:latin typeface="Trebuchet MS" pitchFamily="34" charset="0"/>
              </a:rPr>
              <a:t>mill-Evanġelju skon</a:t>
            </a:r>
            <a:r>
              <a:rPr lang="mt-MT" sz="5400" b="1" dirty="0">
                <a:solidFill>
                  <a:srgbClr val="000066"/>
                </a:solidFill>
                <a:latin typeface="Trebuchet MS" pitchFamily="34" charset="0"/>
              </a:rPr>
              <a:t>t</a:t>
            </a:r>
            <a:r>
              <a:rPr lang="sv-SE" sz="5400" b="1" dirty="0">
                <a:solidFill>
                  <a:srgbClr val="000066"/>
                </a:solidFill>
                <a:latin typeface="Trebuchet MS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5400" b="1" dirty="0">
                <a:solidFill>
                  <a:srgbClr val="000066"/>
                </a:solidFill>
                <a:latin typeface="Trebuchet MS" pitchFamily="34" charset="0"/>
              </a:rPr>
              <a:t>San Mark</a:t>
            </a:r>
            <a:endParaRPr lang="mt-MT" sz="54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rebuchet MS"/>
                <a:ea typeface="Calibri"/>
                <a:cs typeface="Times"/>
              </a:rPr>
              <a:t>Mk 10, 35-45</a:t>
            </a:r>
            <a:r>
              <a:rPr lang="en-US" sz="2800" dirty="0">
                <a:latin typeface="Trebuchet MS"/>
                <a:ea typeface="Calibri"/>
                <a:cs typeface="Helvetica"/>
              </a:rPr>
              <a:t> </a:t>
            </a:r>
            <a:endParaRPr lang="sv-SE" sz="28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325635" name="Picture 3" descr="H475_mark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110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152400" y="746125"/>
            <a:ext cx="457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dirty="0" err="1">
                <a:latin typeface="Trebuchet MS"/>
                <a:ea typeface="Calibri"/>
                <a:cs typeface="Times"/>
              </a:rPr>
              <a:t>F’dak</a:t>
            </a:r>
            <a:r>
              <a:rPr lang="en-US" sz="4800" dirty="0"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atin typeface="Trebuchet MS"/>
                <a:ea typeface="Calibri"/>
                <a:cs typeface="Times"/>
              </a:rPr>
              <a:t>iż-żmien</a:t>
            </a:r>
            <a:r>
              <a:rPr lang="en-US" sz="4800" dirty="0">
                <a:latin typeface="Trebuchet MS"/>
                <a:ea typeface="Calibri"/>
                <a:cs typeface="Times"/>
              </a:rPr>
              <a:t>, </a:t>
            </a:r>
            <a:r>
              <a:rPr lang="en-US" sz="4800" dirty="0" err="1">
                <a:latin typeface="Trebuchet MS"/>
                <a:ea typeface="Calibri"/>
                <a:cs typeface="Times"/>
              </a:rPr>
              <a:t>Ġakbu</a:t>
            </a:r>
            <a:r>
              <a:rPr lang="en-US" sz="4800" dirty="0">
                <a:latin typeface="Trebuchet MS"/>
                <a:ea typeface="Calibri"/>
                <a:cs typeface="Times"/>
              </a:rPr>
              <a:t> u </a:t>
            </a:r>
            <a:r>
              <a:rPr lang="en-US" sz="4800" dirty="0" err="1">
                <a:latin typeface="Trebuchet MS"/>
                <a:ea typeface="Calibri"/>
                <a:cs typeface="Times"/>
              </a:rPr>
              <a:t>Ġwanni</a:t>
            </a:r>
            <a:r>
              <a:rPr lang="en-US" sz="4800" dirty="0">
                <a:latin typeface="Trebuchet MS"/>
                <a:ea typeface="Calibri"/>
                <a:cs typeface="Times"/>
              </a:rPr>
              <a:t>, </a:t>
            </a:r>
            <a:r>
              <a:rPr lang="en-US" sz="4800" dirty="0" err="1">
                <a:latin typeface="Trebuchet MS"/>
                <a:ea typeface="Calibri"/>
                <a:cs typeface="Times"/>
              </a:rPr>
              <a:t>ulied</a:t>
            </a:r>
            <a:r>
              <a:rPr lang="en-US" sz="4800" dirty="0"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atin typeface="Trebuchet MS"/>
                <a:ea typeface="Calibri"/>
                <a:cs typeface="Times"/>
              </a:rPr>
              <a:t>Żebedew</a:t>
            </a:r>
            <a:r>
              <a:rPr lang="en-US" sz="4800" dirty="0">
                <a:latin typeface="Trebuchet MS"/>
                <a:ea typeface="Calibri"/>
                <a:cs typeface="Times"/>
              </a:rPr>
              <a:t>, </a:t>
            </a:r>
            <a:r>
              <a:rPr lang="en-US" sz="4800" dirty="0" err="1">
                <a:latin typeface="Trebuchet MS"/>
                <a:ea typeface="Calibri"/>
                <a:cs typeface="Times"/>
              </a:rPr>
              <a:t>resqu</a:t>
            </a:r>
            <a:r>
              <a:rPr lang="en-US" sz="4800" dirty="0"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atin typeface="Trebuchet MS"/>
                <a:ea typeface="Calibri"/>
                <a:cs typeface="Times"/>
              </a:rPr>
              <a:t>lejh</a:t>
            </a:r>
            <a:r>
              <a:rPr lang="en-US" sz="4800" dirty="0">
                <a:latin typeface="Trebuchet MS"/>
                <a:ea typeface="Calibri"/>
                <a:cs typeface="Times"/>
              </a:rPr>
              <a:t> u </a:t>
            </a:r>
            <a:r>
              <a:rPr lang="en-US" sz="4800" dirty="0" err="1">
                <a:latin typeface="Trebuchet MS"/>
                <a:ea typeface="Calibri"/>
                <a:cs typeface="Times"/>
              </a:rPr>
              <a:t>qalulu</a:t>
            </a:r>
            <a:r>
              <a:rPr lang="en-US" sz="4800" dirty="0">
                <a:latin typeface="Trebuchet MS"/>
                <a:ea typeface="Calibri"/>
                <a:cs typeface="Times"/>
              </a:rPr>
              <a:t>: </a:t>
            </a:r>
            <a:endParaRPr lang="en-US" sz="4800" b="1" dirty="0">
              <a:solidFill>
                <a:srgbClr val="800000"/>
              </a:solidFill>
              <a:latin typeface="Trebuchet MS" pitchFamily="34" charset="0"/>
            </a:endParaRPr>
          </a:p>
        </p:txBody>
      </p:sp>
      <p:pic>
        <p:nvPicPr>
          <p:cNvPr id="326659" name="Picture 3" descr="COPYRIGHTED ART. Do not copy or deep-link to without prior permission from &quot;Come and See&quot; Icons, Books &amp;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81000"/>
            <a:ext cx="4229100" cy="4229100"/>
          </a:xfrm>
          <a:prstGeom prst="rect">
            <a:avLst/>
          </a:prstGeom>
          <a:noFill/>
        </p:spPr>
      </p:pic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152400" y="51816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dirty="0">
                <a:latin typeface="Trebuchet MS" pitchFamily="34" charset="0"/>
              </a:rPr>
              <a:t>“</a:t>
            </a:r>
            <a:r>
              <a:rPr lang="en-US" sz="4800" dirty="0" err="1">
                <a:latin typeface="Trebuchet MS" pitchFamily="34" charset="0"/>
              </a:rPr>
              <a:t>Mgħallem</a:t>
            </a:r>
            <a:r>
              <a:rPr lang="en-US" sz="4800" dirty="0">
                <a:latin typeface="Trebuchet MS" pitchFamily="34" charset="0"/>
              </a:rPr>
              <a:t>, </a:t>
            </a:r>
            <a:r>
              <a:rPr lang="en-US" sz="4800" dirty="0" err="1">
                <a:latin typeface="Trebuchet MS" pitchFamily="34" charset="0"/>
              </a:rPr>
              <a:t>dak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li</a:t>
            </a:r>
            <a:r>
              <a:rPr lang="en-US" sz="4800" dirty="0">
                <a:latin typeface="Trebuchet MS" pitchFamily="34" charset="0"/>
              </a:rPr>
              <a:t> se </a:t>
            </a:r>
            <a:r>
              <a:rPr lang="en-US" sz="4800" dirty="0" err="1">
                <a:latin typeface="Trebuchet MS" pitchFamily="34" charset="0"/>
              </a:rPr>
              <a:t>nitolbuk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irriduk</a:t>
            </a:r>
            <a:r>
              <a:rPr lang="en-US" sz="4800" dirty="0">
                <a:latin typeface="Trebuchet MS" pitchFamily="34" charset="0"/>
              </a:rPr>
              <a:t> </a:t>
            </a:r>
            <a:r>
              <a:rPr lang="en-US" sz="4800" dirty="0" err="1">
                <a:latin typeface="Trebuchet MS" pitchFamily="34" charset="0"/>
              </a:rPr>
              <a:t>tagħtihulna</a:t>
            </a:r>
            <a:r>
              <a:rPr lang="en-US" sz="4800" dirty="0">
                <a:latin typeface="Trebuchet MS" pitchFamily="34" charset="0"/>
              </a:rPr>
              <a:t>.”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4114800" y="0"/>
            <a:ext cx="5029200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889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0" y="4724400"/>
            <a:ext cx="3962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«Xi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triduni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nagħmlilkom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?»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staqsiehom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4114800" y="152400"/>
            <a:ext cx="502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huma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weġbuh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: «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Ħallina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noqogħdu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wieħed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fuq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il-lemin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tiegħek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u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ieħor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fuq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ix-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xellug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endParaRPr lang="mt-M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fil-glorja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tiegħek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.»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  <p:pic>
        <p:nvPicPr>
          <p:cNvPr id="327685" name="Picture 5" descr="COPYRIGHTED ART. Do not copy or deep-link to without prior permission from &quot;Come and See&quot; Icons, Books &amp;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16120"/>
            <a:ext cx="2341880" cy="234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686" name="Picture 6" descr="Jesus"/>
          <p:cNvPicPr>
            <a:picLocks noChangeAspect="1" noChangeArrowheads="1"/>
          </p:cNvPicPr>
          <p:nvPr/>
        </p:nvPicPr>
        <p:blipFill>
          <a:blip r:embed="rId4" cstate="print">
            <a:lum contrast="-12000"/>
          </a:blip>
          <a:srcRect/>
          <a:stretch>
            <a:fillRect/>
          </a:stretch>
        </p:blipFill>
        <p:spPr bwMode="auto">
          <a:xfrm>
            <a:off x="447675" y="76200"/>
            <a:ext cx="305752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gmilburn_chalice_760x726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4495800" y="20638"/>
            <a:ext cx="46482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395288" y="255588"/>
            <a:ext cx="63103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Imma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Ġesù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qalilhom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: </a:t>
            </a:r>
            <a:endParaRPr lang="mt-MT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«Ma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tafux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x’intom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titolbu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Għandkom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ħila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tixorbu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kalċi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li se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nixrob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jien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titgħammdu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endParaRPr lang="mt-MT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bil-magħmudija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li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biha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se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nitgħammed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jien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?»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3200400" y="59436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«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Għandna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,»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qalulu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255837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Il-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Mulej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għoġbu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jgħakksu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bil-mard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.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Talli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joffri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ruħu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b’sagrifiċċju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ta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’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riparazzjoni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,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ch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638"/>
            <a:ext cx="4419600" cy="4170362"/>
          </a:xfrm>
          <a:prstGeom prst="rect">
            <a:avLst/>
          </a:prstGeom>
          <a:noFill/>
        </p:spPr>
      </p:pic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0" y="39624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66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rebuchet MS"/>
                <a:ea typeface="Calibri"/>
                <a:cs typeface="Times"/>
              </a:rPr>
              <a:t>«Il-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kalċi</a:t>
            </a:r>
            <a:r>
              <a:rPr lang="en-US" sz="4400" dirty="0">
                <a:latin typeface="Trebuchet MS"/>
                <a:ea typeface="Calibri"/>
                <a:cs typeface="Times"/>
              </a:rPr>
              <a:t> li se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nixrob</a:t>
            </a:r>
            <a:r>
              <a:rPr lang="en-US" sz="4400" dirty="0"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jien</a:t>
            </a:r>
            <a:r>
              <a:rPr lang="en-US" sz="4400" dirty="0"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tixorbuh</a:t>
            </a:r>
            <a:r>
              <a:rPr lang="en-US" sz="4400" dirty="0">
                <a:latin typeface="Trebuchet MS"/>
                <a:ea typeface="Calibri"/>
                <a:cs typeface="Times"/>
              </a:rPr>
              <a:t>,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iva</a:t>
            </a:r>
            <a:r>
              <a:rPr lang="en-US" sz="4400" dirty="0">
                <a:latin typeface="Trebuchet MS"/>
                <a:ea typeface="Calibri"/>
                <a:cs typeface="Times"/>
              </a:rPr>
              <a:t>, u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titgħammdu</a:t>
            </a:r>
            <a:r>
              <a:rPr lang="en-US" sz="4400" dirty="0"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wkoll</a:t>
            </a:r>
            <a:r>
              <a:rPr lang="en-US" sz="4400" dirty="0">
                <a:latin typeface="Trebuchet MS"/>
                <a:ea typeface="Calibri"/>
                <a:cs typeface="Times"/>
              </a:rPr>
              <a:t> </a:t>
            </a:r>
            <a:endParaRPr lang="mt-MT" sz="4400" dirty="0">
              <a:latin typeface="Trebuchet MS"/>
              <a:ea typeface="Calibri"/>
              <a:cs typeface="Time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latin typeface="Trebuchet MS"/>
                <a:ea typeface="Calibri"/>
                <a:cs typeface="Times"/>
              </a:rPr>
              <a:t>bil-magħmudija</a:t>
            </a:r>
            <a:r>
              <a:rPr lang="en-US" sz="4400" dirty="0">
                <a:latin typeface="Trebuchet MS"/>
                <a:ea typeface="Calibri"/>
                <a:cs typeface="Times"/>
              </a:rPr>
              <a:t> li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biha</a:t>
            </a:r>
            <a:r>
              <a:rPr lang="en-US" sz="4400" dirty="0">
                <a:latin typeface="Trebuchet MS"/>
                <a:ea typeface="Calibri"/>
                <a:cs typeface="Times"/>
              </a:rPr>
              <a:t> se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nitgħammed</a:t>
            </a:r>
            <a:r>
              <a:rPr lang="en-US" sz="4400" dirty="0"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atin typeface="Trebuchet MS"/>
                <a:ea typeface="Calibri"/>
                <a:cs typeface="Times"/>
              </a:rPr>
              <a:t>jien</a:t>
            </a:r>
            <a:r>
              <a:rPr lang="en-US" sz="4400" dirty="0">
                <a:latin typeface="Trebuchet MS"/>
                <a:ea typeface="Calibri"/>
                <a:cs typeface="Times"/>
              </a:rPr>
              <a:t>; </a:t>
            </a:r>
            <a:r>
              <a:rPr lang="en-US" sz="4400" dirty="0">
                <a:solidFill>
                  <a:srgbClr val="42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304800" y="304800"/>
            <a:ext cx="3505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66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rgbClr val="000066"/>
                </a:solidFill>
                <a:latin typeface="Trebuchet MS" pitchFamily="34" charset="0"/>
              </a:rPr>
              <a:t>Imbagħad</a:t>
            </a:r>
            <a:r>
              <a:rPr lang="en-US" sz="54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rgbClr val="000066"/>
                </a:solidFill>
                <a:latin typeface="Trebuchet MS" pitchFamily="34" charset="0"/>
              </a:rPr>
              <a:t>qalilhom</a:t>
            </a:r>
            <a:r>
              <a:rPr lang="en-US" sz="54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rgbClr val="000066"/>
                </a:solidFill>
                <a:latin typeface="Trebuchet MS" pitchFamily="34" charset="0"/>
              </a:rPr>
              <a:t>Ġesù</a:t>
            </a:r>
            <a:r>
              <a:rPr lang="en-US" sz="5400" dirty="0">
                <a:solidFill>
                  <a:srgbClr val="000066"/>
                </a:solidFill>
                <a:latin typeface="Trebuchet MS" pitchFamily="34" charset="0"/>
              </a:rPr>
              <a:t>: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Trinity &amp; sa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746" y="0"/>
            <a:ext cx="5317854" cy="376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0" y="3687901"/>
            <a:ext cx="91440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latin typeface="Trebuchet MS"/>
                <a:ea typeface="Calibri"/>
                <a:cs typeface="Times"/>
              </a:rPr>
              <a:t>imma</a:t>
            </a:r>
            <a:r>
              <a:rPr lang="en-US" sz="4000" dirty="0">
                <a:latin typeface="Trebuchet MS"/>
                <a:ea typeface="Calibri"/>
                <a:cs typeface="Times"/>
              </a:rPr>
              <a:t> li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wieħed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joqgħod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fuq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il-lemin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jew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fuq</a:t>
            </a:r>
            <a:r>
              <a:rPr lang="en-US" sz="4000" dirty="0">
                <a:latin typeface="Trebuchet MS"/>
                <a:ea typeface="Calibri"/>
                <a:cs typeface="Times"/>
              </a:rPr>
              <a:t> ix-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xellug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tiegħi</a:t>
            </a:r>
            <a:r>
              <a:rPr lang="en-US" sz="4000" dirty="0">
                <a:latin typeface="Trebuchet MS"/>
                <a:ea typeface="Calibri"/>
                <a:cs typeface="Times"/>
              </a:rPr>
              <a:t>, din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mhijiex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ħaġa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tiegħi</a:t>
            </a:r>
            <a:r>
              <a:rPr lang="en-US" sz="4000" dirty="0">
                <a:latin typeface="Trebuchet MS"/>
                <a:ea typeface="Calibri"/>
                <a:cs typeface="Times"/>
              </a:rPr>
              <a:t> li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nagħtiha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jien</a:t>
            </a:r>
            <a:r>
              <a:rPr lang="en-US" sz="4000" dirty="0">
                <a:latin typeface="Trebuchet MS"/>
                <a:ea typeface="Calibri"/>
                <a:cs typeface="Times"/>
              </a:rPr>
              <a:t>,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imma</a:t>
            </a:r>
            <a:r>
              <a:rPr lang="en-US" sz="4000" dirty="0">
                <a:latin typeface="Trebuchet MS"/>
                <a:ea typeface="Calibri"/>
                <a:cs typeface="Times"/>
              </a:rPr>
              <a:t> hi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għal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dawk</a:t>
            </a:r>
            <a:r>
              <a:rPr lang="en-US" sz="4000" dirty="0">
                <a:latin typeface="Trebuchet MS"/>
                <a:ea typeface="Calibri"/>
                <a:cs typeface="Times"/>
              </a:rPr>
              <a:t> li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għalihom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kienet</a:t>
            </a:r>
            <a:r>
              <a:rPr lang="en-US" sz="4000" dirty="0">
                <a:latin typeface="Trebuchet MS"/>
                <a:ea typeface="Calibri"/>
                <a:cs typeface="Times"/>
              </a:rPr>
              <a:t> </a:t>
            </a:r>
            <a:r>
              <a:rPr lang="en-US" sz="4000" dirty="0" err="1">
                <a:latin typeface="Trebuchet MS"/>
                <a:ea typeface="Calibri"/>
                <a:cs typeface="Times"/>
              </a:rPr>
              <a:t>imħejjija</a:t>
            </a:r>
            <a:r>
              <a:rPr lang="en-US" sz="4000" dirty="0">
                <a:latin typeface="Trebuchet MS"/>
                <a:ea typeface="Calibri"/>
                <a:cs typeface="Times"/>
              </a:rPr>
              <a:t>.»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0" y="434340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Il-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għaxra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 l-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oħra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, meta 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semgħu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dan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saħnu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għal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Ġakbu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 u 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għal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Trebuchet MS" pitchFamily="34" charset="0"/>
              </a:rPr>
              <a:t>Ġwanni</a:t>
            </a:r>
            <a:r>
              <a:rPr lang="en-US" sz="5400" dirty="0">
                <a:solidFill>
                  <a:srgbClr val="FFFFFF"/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331779" name="Picture 3" descr="Jesus and disciples 5"/>
          <p:cNvPicPr>
            <a:picLocks noChangeAspect="1" noChangeArrowheads="1"/>
          </p:cNvPicPr>
          <p:nvPr/>
        </p:nvPicPr>
        <p:blipFill>
          <a:blip r:embed="rId3" cstate="print"/>
          <a:srcRect r="32500"/>
          <a:stretch>
            <a:fillRect/>
          </a:stretch>
        </p:blipFill>
        <p:spPr bwMode="auto">
          <a:xfrm>
            <a:off x="2133600" y="0"/>
            <a:ext cx="487680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all%20kings%20men%20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2803" name="Oval 3"/>
          <p:cNvSpPr>
            <a:spLocks noChangeArrowheads="1"/>
          </p:cNvSpPr>
          <p:nvPr/>
        </p:nvSpPr>
        <p:spPr bwMode="auto">
          <a:xfrm>
            <a:off x="2743200" y="-304800"/>
            <a:ext cx="8229600" cy="5562600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304800" y="541020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kbarat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iħaddmu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s-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setgħa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2971800" y="0"/>
            <a:ext cx="5943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Imma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Ġesù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sejħilhom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qalilhom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: «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Tafu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intom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dawk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in-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nies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endParaRPr lang="mt-MT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ime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li 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bnedmin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jgħodduhom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bħala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kapijiet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tal-pagani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jaħkmu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fuqhom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611188" y="4941888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50825" y="5157788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0" y="443706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3886202" y="0"/>
            <a:ext cx="517683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Fostkom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ma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għandux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ikun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hekk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imma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min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irid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ikun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kbir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fostkom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għandu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jkun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qaddej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tagħkom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u min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irid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ikun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ewwel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fostkom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għandu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joqgħod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ilsir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 ta’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kulħadd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Times"/>
              </a:rPr>
              <a:t>. </a:t>
            </a:r>
            <a:endParaRPr lang="it-IT" sz="4100" dirty="0"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33830" name="Picture 6" descr="Copia di lavanda dei pie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86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76200" y="304800"/>
            <a:ext cx="4191000" cy="629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ukoll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Bin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il-bniedem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       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ġiex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ikun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moqdi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jaqdi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jagħti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ħajtu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b’fidwa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għall-kotra</a:t>
            </a:r>
            <a:r>
              <a:rPr lang="en-US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.”</a:t>
            </a:r>
          </a:p>
        </p:txBody>
      </p:sp>
      <p:pic>
        <p:nvPicPr>
          <p:cNvPr id="334851" name="Picture 3" descr="1769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0"/>
            <a:ext cx="49371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wall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1219200" y="0"/>
            <a:ext cx="2286000" cy="1981200"/>
          </a:xfrm>
          <a:prstGeom prst="rect">
            <a:avLst/>
          </a:prstGeom>
          <a:solidFill>
            <a:srgbClr val="2A2A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5876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endParaRPr lang="en-U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6096000" y="4876800"/>
            <a:ext cx="3048000" cy="1981200"/>
          </a:xfrm>
          <a:prstGeom prst="rect">
            <a:avLst/>
          </a:prstGeom>
          <a:solidFill>
            <a:srgbClr val="2A2A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5878" name="WordArt 6"/>
          <p:cNvSpPr>
            <a:spLocks noChangeArrowheads="1" noChangeShapeType="1" noTextEdit="1"/>
          </p:cNvSpPr>
          <p:nvPr/>
        </p:nvSpPr>
        <p:spPr bwMode="auto">
          <a:xfrm>
            <a:off x="1752600" y="5410200"/>
            <a:ext cx="5791200" cy="117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Tif</a:t>
            </a:r>
            <a:r>
              <a:rPr lang="mt-MT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</a:t>
            </a:r>
            <a:r>
              <a:rPr lang="en-US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lilek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endParaRPr lang="en-U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dinal+Mahony+Celebrates+Mass+Lord+Supper+4cVQDdrhAgy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429000"/>
            <a:ext cx="5867400" cy="3279775"/>
          </a:xfrm>
        </p:spPr>
        <p:txBody>
          <a:bodyPr>
            <a:normAutofit/>
          </a:bodyPr>
          <a:lstStyle/>
          <a:p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Awtorità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</a:t>
            </a: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ħda biex taqdi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0"/>
            <a:ext cx="5791200" cy="1143000"/>
          </a:xfrm>
        </p:spPr>
        <p:txBody>
          <a:bodyPr anchor="ctr"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Disgħa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Għoxrin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Ħadd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6200000">
            <a:off x="-742950" y="5314950"/>
            <a:ext cx="23622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ofm.mt</a:t>
            </a:r>
          </a:p>
        </p:txBody>
      </p:sp>
    </p:spTree>
    <p:extLst>
      <p:ext uri="{BB962C8B-B14F-4D97-AF65-F5344CB8AC3E}">
        <p14:creationId xmlns:p14="http://schemas.microsoft.com/office/powerpoint/2010/main" val="16546971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2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huwa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jara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nisel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jtawwal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jiemu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u r-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rieda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isseħħ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03437"/>
            <a:ext cx="8686800" cy="4525963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tbatija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jixba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            bit-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tagħrif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05" y="0"/>
            <a:ext cx="76861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3733800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ġust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jiġġustifika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lill-qaddej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il-kotra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76200"/>
            <a:ext cx="49530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u l-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ħażen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tagħhom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jitgħabba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bih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hu</a:t>
            </a:r>
            <a:r>
              <a:rPr kumimoji="0" lang="en-US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9437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42910" y="904746"/>
            <a:ext cx="6596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95400" y="5388462"/>
            <a:ext cx="76343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Irroddu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ajr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20050207074353_20050207-light-900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152400" y="3967877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tkun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it-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tjieba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fuqna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kif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hi 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t-tama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tagħna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243533" y="304800"/>
            <a:ext cx="6878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FFFFFF"/>
                </a:solidFill>
              </a:rPr>
              <a:t>SALM RESPONSORJALI 32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628</Words>
  <Application>Microsoft Macintosh PowerPoint</Application>
  <PresentationFormat>On-screen Show (4:3)</PresentationFormat>
  <Paragraphs>113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37</vt:i4>
      </vt:variant>
    </vt:vector>
  </HeadingPairs>
  <TitlesOfParts>
    <vt:vector size="67" baseType="lpstr">
      <vt:lpstr>Arial</vt:lpstr>
      <vt:lpstr>Arial Black</vt:lpstr>
      <vt:lpstr>Calibri</vt:lpstr>
      <vt:lpstr>Palatino</vt:lpstr>
      <vt:lpstr>Trebuchet MS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13_Default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L-Awtorità qiegħda biex taqdi</vt:lpstr>
      <vt:lpstr>Qari    mill-Ktieb  tal-Profeta Isaija  Is 53, 10-11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L-Awtorità qiegħda biex taqdi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Joseph Magro</cp:lastModifiedBy>
  <cp:revision>29</cp:revision>
  <dcterms:created xsi:type="dcterms:W3CDTF">2009-09-27T20:09:54Z</dcterms:created>
  <dcterms:modified xsi:type="dcterms:W3CDTF">2021-10-11T07:04:59Z</dcterms:modified>
</cp:coreProperties>
</file>