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4"/>
    <p:restoredTop sz="94830"/>
  </p:normalViewPr>
  <p:slideViewPr>
    <p:cSldViewPr snapToGrid="0" snapToObjects="1">
      <p:cViewPr varScale="1">
        <p:scale>
          <a:sx n="80" d="100"/>
          <a:sy n="80" d="100"/>
        </p:scale>
        <p:origin x="21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55783-458D-A84D-9253-FD96B58AB3F5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CC12-BE7F-DE4E-AD07-33C7D2CC6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5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t-M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8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5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2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6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1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mt-M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t-M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256C-CF99-6845-B78C-C8CBC84C42F4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A371-A335-CB4E-A73C-5FAD3A72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1530884" y="4668818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jgħammidkom</a:t>
            </a:r>
            <a:endParaRPr lang="mt-MT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bl-Ispirtu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s-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Santu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u n-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nar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3999" y="-1"/>
            <a:ext cx="9150885" cy="4668819"/>
            <a:chOff x="1523999" y="-1"/>
            <a:chExt cx="9150885" cy="4668819"/>
          </a:xfrm>
        </p:grpSpPr>
        <p:pic>
          <p:nvPicPr>
            <p:cNvPr id="1026" name="Picture 2" descr="http://www.frontierarieti.com/wordpress/wp-content/uploads/2011/12/battist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9" y="-1"/>
              <a:ext cx="9150885" cy="46688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868944" y="196334"/>
              <a:ext cx="998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ofm.org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77017" y="196334"/>
              <a:ext cx="27848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3 </a:t>
              </a:r>
              <a:r>
                <a:rPr lang="en-US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Ħadd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 </a:t>
              </a:r>
              <a:r>
                <a:rPr lang="en-US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tal-Avvent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 </a:t>
              </a:r>
              <a:r>
                <a:rPr lang="en-US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sena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 </a:t>
              </a:r>
              <a:r>
                <a:rPr lang="en-US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 pitchFamily="34" charset="0"/>
                  <a:ea typeface="Calibri"/>
                  <a:cs typeface="Times New Roman"/>
                </a:rPr>
                <a:t>Ċ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200" y="0"/>
            <a:ext cx="67291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9144000" cy="4953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Kbir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f’nofsok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il-Qaddis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Iżrael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6477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Roddu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ħajr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lill-Mulej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sejħu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ismu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għarrfu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lill-ġnus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bl-għemejjel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tiegħu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xandru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ismu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huwa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fl-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għoli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200" y="0"/>
            <a:ext cx="67291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3429000"/>
            <a:ext cx="11261558" cy="3276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Kbir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f’nofsok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il-Qaddis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Iżrael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6553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Għannu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lill-Mulej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għax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għamel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ħwejjeġ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kbar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jkun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dan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magħruf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mal-art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kollha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Aqbeż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bil-ferħ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għanni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int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tgħammar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f’Sijon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għax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kbir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f’nofsok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il-Qaddis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Iżrael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200" y="0"/>
            <a:ext cx="67291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3429000"/>
            <a:ext cx="11261558" cy="3276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Kbir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f’nofsok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il-Qaddis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Iżrael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114800" cy="1143000"/>
          </a:xfrm>
        </p:spPr>
        <p:txBody>
          <a:bodyPr>
            <a:normAutofit/>
          </a:bodyPr>
          <a:lstStyle/>
          <a:p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Mulej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qorob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8839200" cy="4525963"/>
          </a:xfrm>
        </p:spPr>
        <p:txBody>
          <a:bodyPr anchor="b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Qari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mill-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Ittra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San Pawl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Appostlu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lill-Filippin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Fil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4, 4-7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8839200" cy="6477000"/>
          </a:xfrm>
        </p:spPr>
        <p:txBody>
          <a:bodyPr anchor="b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Ħuti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ifirħu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dejjem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fil-Mulej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;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nerġa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ngħidilkom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ifirħu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 </a:t>
            </a: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         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ħlewwa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tagħkom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jkunu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jafuha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bnedmin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kollha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228600"/>
            <a:ext cx="4724400" cy="6477000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Mulej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qorob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!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Tħabbtu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raskom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b’xejn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 Fit-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talb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kollu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tagħkom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itolbu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uru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Alla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xi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jkollkom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bżonn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u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iżżuh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ħajr</a:t>
            </a:r>
            <a:r>
              <a:rPr lang="mt-M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3962400" cy="6477000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U s-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sliem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Alla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sliem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jgħaddi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kulma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moħħ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jista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jifhem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iżommilkom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qalbkom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moħħkom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sħaħ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Kristu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Ġesù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6477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Kelma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tal-Mulej</a:t>
            </a: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Irroddu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ajr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Alla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8530" y="-1"/>
            <a:ext cx="4479470" cy="57912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Min</a:t>
            </a:r>
            <a:r>
              <a:rPr lang="mt-MT" sz="24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ħ</a:t>
            </a:r>
            <a:r>
              <a:rPr lang="en-US" sz="24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abba</a:t>
            </a:r>
            <a:r>
              <a:rPr lang="en-US" sz="24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fik</a:t>
            </a:r>
            <a:r>
              <a:rPr lang="en-US" sz="24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il-Mulej</a:t>
            </a:r>
            <a:r>
              <a:rPr lang="en-US" sz="24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jithenna</a:t>
            </a:r>
            <a:r>
              <a:rPr lang="en-US" sz="24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b’hena</a:t>
            </a:r>
            <a:r>
              <a:rPr lang="en-US" sz="24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kbir</a:t>
            </a:r>
            <a:r>
              <a:rPr lang="en-US" sz="24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.</a:t>
            </a:r>
            <a:br>
              <a:rPr lang="mt-MT" dirty="0">
                <a:latin typeface="Trebuchet MS" pitchFamily="34" charset="0"/>
                <a:ea typeface="Calibri"/>
                <a:cs typeface="Times New Roman"/>
              </a:rPr>
            </a:br>
            <a:r>
              <a:rPr lang="en-US" b="1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Qari</a:t>
            </a:r>
            <a:r>
              <a:rPr lang="en-US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br>
              <a:rPr lang="mt-MT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</a:br>
            <a:r>
              <a:rPr lang="en-US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mill-</a:t>
            </a:r>
            <a:r>
              <a:rPr lang="en-US" b="1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Ktieb</a:t>
            </a:r>
            <a:r>
              <a:rPr lang="en-US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tal-Profeta</a:t>
            </a:r>
            <a:r>
              <a:rPr lang="en-US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Sofonija</a:t>
            </a:r>
            <a:endParaRPr lang="en-US" dirty="0"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8530" y="5791200"/>
            <a:ext cx="4479470" cy="685800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Sof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3, 14-18a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2" y="0"/>
            <a:ext cx="46645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0"/>
            <a:ext cx="3657600" cy="6858000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Hallelujah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L-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ispirtu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Sidi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Mulej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fuqi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għax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il-Mulej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ikkonsagrani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biex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inwassal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il-bxara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t-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tajba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lill-fqajrin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Hallelujah</a:t>
            </a:r>
            <a:endParaRPr lang="en-US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1" y="0"/>
            <a:ext cx="5447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274638"/>
            <a:ext cx="3505200" cy="1554162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U </a:t>
            </a:r>
            <a:r>
              <a:rPr lang="en-US" sz="32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aħna</a:t>
            </a:r>
            <a:r>
              <a:rPr lang="en-US" sz="32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32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x’għandna</a:t>
            </a:r>
            <a:r>
              <a:rPr lang="en-US" sz="32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200" b="1" i="1" dirty="0" err="1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nagħmlu</a:t>
            </a:r>
            <a:r>
              <a:rPr lang="en-US" sz="3200" b="1" i="1" dirty="0">
                <a:solidFill>
                  <a:srgbClr val="6D6F71"/>
                </a:solidFill>
                <a:latin typeface="Trebuchet MS" pitchFamily="34" charset="0"/>
                <a:ea typeface="Calibri"/>
                <a:cs typeface="Times New Roman"/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0" y="1600200"/>
            <a:ext cx="3352800" cy="5257800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Qari</a:t>
            </a:r>
            <a:r>
              <a:rPr lang="en-US" sz="5400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mill-</a:t>
            </a:r>
            <a:r>
              <a:rPr lang="en-US" sz="5400" b="1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Evanġelju</a:t>
            </a:r>
            <a:r>
              <a:rPr lang="en-US" sz="5400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skont</a:t>
            </a:r>
            <a:r>
              <a:rPr lang="en-US" sz="5400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5400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San </a:t>
            </a:r>
            <a:r>
              <a:rPr lang="en-US" sz="5400" b="1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Luqa</a:t>
            </a:r>
            <a:endParaRPr lang="mt-MT" sz="5400" b="1" dirty="0">
              <a:solidFill>
                <a:srgbClr val="000000"/>
              </a:solidFill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Lq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3, 10-18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0"/>
            <a:ext cx="56444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 r="75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8839200" cy="6477000"/>
          </a:xfrm>
        </p:spPr>
        <p:txBody>
          <a:bodyPr anchor="b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F’dak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iż-żmien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in-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nies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kienu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jistaqsu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Ġwanni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jgħidulu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: 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Mela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x’għandna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nagħmlu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?»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2429" y="0"/>
            <a:ext cx="4365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0"/>
            <a:ext cx="5998028" cy="685800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U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huwa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kien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iweġibhom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: «Min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għandu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żewġ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ilbiesi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jaqsam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ma’ min ma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għandu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xejn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u min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għandu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x’jiekol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jagħmel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istess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.»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Resqu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wkoll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xi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pubblikani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biex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jitgħammdu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qalulu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: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8839200" cy="6477000"/>
          </a:xfrm>
        </p:spPr>
        <p:txBody>
          <a:bodyPr anchor="b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«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Mgħallem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x’għandna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nagħmlu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aħna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?» U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huwa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weġibhom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: «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Tissikkaw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ħadd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biex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jagħtikom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taxxi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iżjed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milli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jmisskom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tieħdu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.»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1737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"/>
            <a:ext cx="9144000" cy="6477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Staqsewh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ukoll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xi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suldati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qalulu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: «U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aħna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x’għandna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nagħmlu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?»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5486400" cy="685800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huwa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weġibhom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: «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Tisirqu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ħadd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bit-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tehdid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jew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bil-qerq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tagħkom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u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kkuntentaw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ruħkom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     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bil-paga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għandkom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.»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0"/>
            <a:ext cx="48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0"/>
            <a:ext cx="4555958" cy="6858000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Il-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poplu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kien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qiegħed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jistenna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ħerqan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u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kulħadd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kien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jistaqsi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lilu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nnifsu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dwar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Ġwanni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jekk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kienx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41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Messija</a:t>
            </a:r>
            <a:r>
              <a:rPr lang="en-US" sz="41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. </a:t>
            </a:r>
            <a:endParaRPr lang="en-US" sz="4100" dirty="0">
              <a:latin typeface="Trebuchet MS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1524000" y="0"/>
            <a:ext cx="58390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0"/>
            <a:ext cx="5199529" cy="685800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Għalhekk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Ġwanni</a:t>
            </a:r>
            <a:r>
              <a:rPr lang="mt-MT" sz="4400" dirty="0"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qabad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qal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kulħadd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: «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Jien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ngħid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għalija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ngħammidkom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bl-ilma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</a:t>
            </a:r>
            <a:endParaRPr lang="en-US" sz="4400" dirty="0">
              <a:latin typeface="Trebuchet MS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68472" y="0"/>
            <a:ext cx="51995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36"/>
            <a:ext cx="12192000" cy="685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8763000" cy="6477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ġej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wieħed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aqwa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minni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jistħoqqlix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inħollu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qfieli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tal-qorq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tiegħu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152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Għajjat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bil-ferħ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qalbek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bint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Sijon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Iżrael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samma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leħnek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!</a:t>
            </a:r>
            <a:endParaRPr lang="en-US" sz="4400" dirty="0"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6916" y="1447800"/>
            <a:ext cx="55110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3733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Infexx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fl-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hena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ifraħ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b’qalbek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kollha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bint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Ġerusalemm</a:t>
            </a:r>
            <a:r>
              <a:rPr lang="en-US" sz="44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!</a:t>
            </a:r>
            <a:endParaRPr lang="en-US" sz="4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2690" y="0"/>
            <a:ext cx="70847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477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jgħammidkom</a:t>
            </a:r>
            <a:endParaRPr lang="mt-M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bl-Ispirtu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s-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Santu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u n-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nar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477000"/>
          </a:xfrm>
        </p:spPr>
        <p:txBody>
          <a:bodyPr anchor="b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midra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qiegħda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f’idu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iderri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qiegħa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jiġbor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il-qam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fil-maħżen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477000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imma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tiben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jaħarqu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b’nar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jintefiex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.»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248400"/>
          </a:xfrm>
        </p:spPr>
        <p:txBody>
          <a:bodyPr anchor="b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b’ħafna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twissijiet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oħra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ixandar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lill-poplu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          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bxara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t-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tajba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6477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Kelma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tal-Mulej</a:t>
            </a: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Tifħi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r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ek Kristu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0"/>
            <a:ext cx="4114800" cy="6858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Neħħa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Mulej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minn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fuqek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       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is-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sentenza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li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kellek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kontrik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keċċa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għedewwa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tiegħek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. Is-sultan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t’Iżrael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il-Mulej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f’nofsok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; ma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jkollokx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iżjed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ħ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sara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minn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xiex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tibża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’. </a:t>
            </a:r>
            <a:endParaRPr lang="en-US" sz="3600" dirty="0"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0"/>
            <a:ext cx="48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2508166"/>
            <a:ext cx="5791200" cy="434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"/>
            <a:ext cx="8839200" cy="3124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Dakinhar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jgħidu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Ġerusalemm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: «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Tibżax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Sijon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tħallix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idejk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jintelqu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! Il-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Mulej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Alla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tiegħek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qiegħed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f’nofsok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gwerrier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jsalva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;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0"/>
            <a:ext cx="48006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min</a:t>
            </a:r>
            <a:r>
              <a:rPr lang="mt-MT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ħ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abba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fik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jithenna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b’hena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kbir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fi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mħabbtu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jġeddek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jinfexx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minħabba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fik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f’għajjat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ferħ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bħalkieku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f’jum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48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festa</a:t>
            </a:r>
            <a:r>
              <a:rPr lang="en-US" sz="48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.»</a:t>
            </a:r>
            <a:endParaRPr lang="en-US" sz="4800" dirty="0"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 l="13223" r="13774"/>
          <a:stretch>
            <a:fillRect/>
          </a:stretch>
        </p:blipFill>
        <p:spPr bwMode="auto">
          <a:xfrm>
            <a:off x="6629400" y="0"/>
            <a:ext cx="4038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6477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Kelma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tal-Mulej</a:t>
            </a: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mt-M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Irroddu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ħ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ajr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lil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Alla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200" y="0"/>
            <a:ext cx="67291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3224462"/>
            <a:ext cx="10748210" cy="3481137"/>
          </a:xfrm>
        </p:spPr>
        <p:txBody>
          <a:bodyPr anchor="ctr">
            <a:normAutofit fontScale="92500"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Salm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Responsorjali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Kbir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f’nofsok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il-Qaddis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Iżrael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0"/>
            <a:ext cx="4495800" cy="6858000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Alla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s-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salvazzjoni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tiegħi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</a:t>
            </a:r>
            <a:endParaRPr lang="en-US" sz="3600" dirty="0"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jiena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nittama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u ma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jkollix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mniex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nibża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’.</a:t>
            </a:r>
            <a:endParaRPr lang="en-US" sz="3600" dirty="0"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Għax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qawwieti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u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għanjieti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hu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Mulej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,</a:t>
            </a:r>
            <a:endParaRPr lang="en-US" sz="3600" dirty="0"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għalija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sar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is-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salvazzjoni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.</a:t>
            </a:r>
            <a:endParaRPr lang="en-US" sz="3600" dirty="0">
              <a:latin typeface="Trebuchet MS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Kollkom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ferħana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timlew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l-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ilma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   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mill-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għejun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</a:t>
            </a:r>
            <a:r>
              <a:rPr lang="mt-MT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              </a:t>
            </a:r>
            <a:r>
              <a:rPr lang="en-US" sz="3600" dirty="0" err="1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tas-salvazzjoni</a:t>
            </a:r>
            <a:r>
              <a:rPr lang="en-US" sz="3600" dirty="0">
                <a:solidFill>
                  <a:srgbClr val="000000"/>
                </a:solidFill>
                <a:latin typeface="Trebuchet MS" pitchFamily="34" charset="0"/>
                <a:ea typeface="Calibri"/>
                <a:cs typeface="Times New Roman"/>
              </a:rPr>
              <a:t>.</a:t>
            </a:r>
            <a:endParaRPr lang="en-US" sz="3600" dirty="0">
              <a:latin typeface="Trebuchet MS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1" y="0"/>
            <a:ext cx="44053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590</Words>
  <Application>Microsoft Macintosh PowerPoint</Application>
  <PresentationFormat>Widescreen</PresentationFormat>
  <Paragraphs>71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Trebuchet MS</vt:lpstr>
      <vt:lpstr>Office Theme</vt:lpstr>
      <vt:lpstr>PowerPoint Presentation</vt:lpstr>
      <vt:lpstr>Minħabba fik il-Mulej jithenna b’hena kbir. Qari  mill-Ktieb tal-Profeta Sofonija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Il-Mulej qorob.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 aħna, x’għandna nagħmlu?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IT-TAMA NISRANIJA</dc:title>
  <dc:creator>Charles Grech</dc:creator>
  <cp:lastModifiedBy>Joseph Magro</cp:lastModifiedBy>
  <cp:revision>15</cp:revision>
  <dcterms:created xsi:type="dcterms:W3CDTF">2015-11-24T16:40:35Z</dcterms:created>
  <dcterms:modified xsi:type="dcterms:W3CDTF">2021-12-07T16:30:56Z</dcterms:modified>
</cp:coreProperties>
</file>