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58" r:id="rId13"/>
    <p:sldId id="271" r:id="rId14"/>
    <p:sldId id="291" r:id="rId15"/>
    <p:sldId id="272" r:id="rId16"/>
    <p:sldId id="292" r:id="rId17"/>
    <p:sldId id="273" r:id="rId18"/>
    <p:sldId id="293" r:id="rId19"/>
    <p:sldId id="274" r:id="rId20"/>
    <p:sldId id="294" r:id="rId21"/>
    <p:sldId id="259" r:id="rId22"/>
    <p:sldId id="275" r:id="rId23"/>
    <p:sldId id="276" r:id="rId24"/>
    <p:sldId id="277" r:id="rId25"/>
    <p:sldId id="278" r:id="rId26"/>
    <p:sldId id="279" r:id="rId27"/>
    <p:sldId id="280" r:id="rId28"/>
    <p:sldId id="260" r:id="rId29"/>
    <p:sldId id="261" r:id="rId30"/>
    <p:sldId id="281" r:id="rId31"/>
    <p:sldId id="282" r:id="rId32"/>
    <p:sldId id="283" r:id="rId33"/>
    <p:sldId id="296" r:id="rId34"/>
    <p:sldId id="284" r:id="rId35"/>
    <p:sldId id="295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B44E-F6DB-475F-ADDA-CF11B66D27D5}" type="datetimeFigureOut">
              <a:rPr lang="en-US" smtClean="0"/>
              <a:pPr/>
              <a:t>3/4/22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1566-5A1A-4B33-AAEA-1A72058EC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52400"/>
            <a:ext cx="5029200" cy="2133599"/>
          </a:xfrm>
        </p:spPr>
        <p:txBody>
          <a:bodyPr>
            <a:normAutofit/>
          </a:bodyPr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FID-DE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ŻERT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876800"/>
            <a:ext cx="3886200" cy="1752600"/>
          </a:xfrm>
        </p:spPr>
        <p:txBody>
          <a:bodyPr anchor="b"/>
          <a:lstStyle/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L-1 Ħadd tar-Randan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sena Ċ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03437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tqiegħdu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tadura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lill-Mulej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44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mt-MT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mt-MT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mt-MT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90 (91), 1-2.10-11.12-13.14-15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447801"/>
            <a:ext cx="4572000" cy="25145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0"/>
            <a:ext cx="4648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Int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tgħix</a:t>
            </a:r>
            <a:r>
              <a:rPr lang="mt-MT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għall-kenn</a:t>
            </a:r>
            <a:r>
              <a:rPr lang="mt-MT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tal-għoli</a:t>
            </a:r>
            <a:r>
              <a:rPr lang="en-US" sz="40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tgħammar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mt-MT" sz="4000" dirty="0">
                <a:latin typeface="Trebuchet MS" pitchFamily="34" charset="0"/>
              </a:rPr>
              <a:t>  </a:t>
            </a:r>
            <a:r>
              <a:rPr lang="en-US" sz="4000" dirty="0" err="1">
                <a:latin typeface="Trebuchet MS" pitchFamily="34" charset="0"/>
              </a:rPr>
              <a:t>għad</a:t>
            </a:r>
            <a:r>
              <a:rPr lang="en-US" sz="4000" dirty="0">
                <a:latin typeface="Trebuchet MS" pitchFamily="34" charset="0"/>
              </a:rPr>
              <a:t>-dell </a:t>
            </a:r>
            <a:r>
              <a:rPr lang="en-US" sz="4000" dirty="0" err="1">
                <a:latin typeface="Trebuchet MS" pitchFamily="34" charset="0"/>
              </a:rPr>
              <a:t>ta</a:t>
            </a:r>
            <a:r>
              <a:rPr lang="en-US" sz="4000" dirty="0">
                <a:latin typeface="Trebuchet MS" pitchFamily="34" charset="0"/>
              </a:rPr>
              <a:t>’ </a:t>
            </a:r>
            <a:r>
              <a:rPr lang="en-US" sz="4000" dirty="0" err="1">
                <a:latin typeface="Trebuchet MS" pitchFamily="34" charset="0"/>
              </a:rPr>
              <a:t>dak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jista</a:t>
            </a:r>
            <a:r>
              <a:rPr lang="en-US" sz="4000" dirty="0">
                <a:latin typeface="Trebuchet MS" pitchFamily="34" charset="0"/>
              </a:rPr>
              <a:t>’ </a:t>
            </a:r>
            <a:r>
              <a:rPr lang="en-US" sz="4000" dirty="0" err="1">
                <a:latin typeface="Trebuchet MS" pitchFamily="34" charset="0"/>
              </a:rPr>
              <a:t>kollox</a:t>
            </a:r>
            <a:r>
              <a:rPr lang="en-US" sz="40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Għid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lill-Mulej</a:t>
            </a:r>
            <a:r>
              <a:rPr lang="en-US" sz="4000" dirty="0">
                <a:latin typeface="Trebuchet MS" pitchFamily="34" charset="0"/>
              </a:rPr>
              <a:t>: «</a:t>
            </a:r>
            <a:r>
              <a:rPr lang="en-US" sz="4000" dirty="0" err="1">
                <a:latin typeface="Trebuchet MS" pitchFamily="34" charset="0"/>
              </a:rPr>
              <a:t>Kenn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tiegħi</a:t>
            </a:r>
            <a:r>
              <a:rPr lang="en-US" sz="4000" dirty="0">
                <a:latin typeface="Trebuchet MS" pitchFamily="34" charset="0"/>
              </a:rPr>
              <a:t> u </a:t>
            </a:r>
            <a:r>
              <a:rPr lang="en-US" sz="4000" dirty="0" err="1">
                <a:latin typeface="Trebuchet MS" pitchFamily="34" charset="0"/>
              </a:rPr>
              <a:t>qawwa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int</a:t>
            </a:r>
            <a:r>
              <a:rPr lang="en-US" sz="40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Alla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tiegħi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jien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fik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nittama</a:t>
            </a:r>
            <a:r>
              <a:rPr lang="en-US" sz="4000" dirty="0">
                <a:latin typeface="Trebuchet MS" pitchFamily="34" charset="0"/>
              </a:rPr>
              <a:t>.»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04801"/>
            <a:ext cx="4419600" cy="3657600"/>
          </a:xfrm>
          <a:ln cmpd="sng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495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200" dirty="0" err="1">
                <a:latin typeface="Trebuchet MS" pitchFamily="34" charset="0"/>
              </a:rPr>
              <a:t>Ebda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deni</a:t>
            </a:r>
            <a:r>
              <a:rPr lang="en-US" sz="4200" dirty="0">
                <a:latin typeface="Trebuchet MS" pitchFamily="34" charset="0"/>
              </a:rPr>
              <a:t> ma </a:t>
            </a:r>
            <a:r>
              <a:rPr lang="en-US" sz="4200" dirty="0" err="1">
                <a:latin typeface="Trebuchet MS" pitchFamily="34" charset="0"/>
              </a:rPr>
              <a:t>jiġrilek</a:t>
            </a:r>
            <a:r>
              <a:rPr lang="en-US" sz="42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200" dirty="0" err="1">
                <a:latin typeface="Trebuchet MS" pitchFamily="34" charset="0"/>
              </a:rPr>
              <a:t>ebda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ħsara</a:t>
            </a:r>
            <a:r>
              <a:rPr lang="en-US" sz="4200" dirty="0">
                <a:latin typeface="Trebuchet MS" pitchFamily="34" charset="0"/>
              </a:rPr>
              <a:t> ma </a:t>
            </a:r>
            <a:r>
              <a:rPr lang="en-US" sz="4200" dirty="0" err="1">
                <a:latin typeface="Trebuchet MS" pitchFamily="34" charset="0"/>
              </a:rPr>
              <a:t>tersaq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lejn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darek</a:t>
            </a:r>
            <a:r>
              <a:rPr lang="en-US" sz="4200" dirty="0"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4200" dirty="0" err="1">
                <a:latin typeface="Trebuchet MS" pitchFamily="34" charset="0"/>
              </a:rPr>
              <a:t>Għax</a:t>
            </a:r>
            <a:r>
              <a:rPr lang="en-US" sz="4200" dirty="0">
                <a:latin typeface="Trebuchet MS" pitchFamily="34" charset="0"/>
              </a:rPr>
              <a:t> l-</a:t>
            </a:r>
            <a:r>
              <a:rPr lang="en-US" sz="4200" dirty="0" err="1">
                <a:latin typeface="Trebuchet MS" pitchFamily="34" charset="0"/>
              </a:rPr>
              <a:t>anġli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tiegħu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hu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jibgħatlek</a:t>
            </a:r>
            <a:r>
              <a:rPr lang="en-US" sz="42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200" dirty="0">
                <a:latin typeface="Trebuchet MS" pitchFamily="34" charset="0"/>
              </a:rPr>
              <a:t>u </a:t>
            </a:r>
            <a:r>
              <a:rPr lang="en-US" sz="4200" dirty="0" err="1">
                <a:latin typeface="Trebuchet MS" pitchFamily="34" charset="0"/>
              </a:rPr>
              <a:t>jħarsuk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fi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triqatek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kollha</a:t>
            </a:r>
            <a:r>
              <a:rPr lang="en-US" sz="4200" dirty="0">
                <a:latin typeface="Trebuchet MS" pitchFamily="34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r="11816" b="4912"/>
          <a:stretch>
            <a:fillRect/>
          </a:stretch>
        </p:blipFill>
        <p:spPr bwMode="auto">
          <a:xfrm flipH="1">
            <a:off x="4495800" y="0"/>
            <a:ext cx="4648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04801"/>
            <a:ext cx="4419600" cy="3657600"/>
          </a:xfrm>
          <a:ln cmpd="sng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32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idejhom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jerfgħuk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taħbatx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ġebla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riġlek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iljun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lifgħa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timxi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ljun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serp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tirfes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04801"/>
            <a:ext cx="4419600" cy="3657600"/>
          </a:xfrm>
          <a:ln cmpd="sng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0"/>
            <a:ext cx="4953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latin typeface="Trebuchet MS" pitchFamily="34" charset="0"/>
              </a:rPr>
              <a:t>«La </a:t>
            </a:r>
            <a:r>
              <a:rPr lang="en-US" sz="4000" dirty="0" err="1">
                <a:latin typeface="Trebuchet MS" pitchFamily="34" charset="0"/>
              </a:rPr>
              <a:t>tħabbeb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miegħi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jien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neħilsu</a:t>
            </a:r>
            <a:r>
              <a:rPr lang="en-US" sz="4000" dirty="0">
                <a:latin typeface="Trebuchet MS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US" sz="4000" dirty="0">
                <a:latin typeface="Trebuchet MS" pitchFamily="34" charset="0"/>
              </a:rPr>
              <a:t>la </a:t>
            </a:r>
            <a:r>
              <a:rPr lang="en-US" sz="4000" dirty="0" err="1">
                <a:latin typeface="Trebuchet MS" pitchFamily="34" charset="0"/>
              </a:rPr>
              <a:t>għaraf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ismi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mt-MT" sz="4000" dirty="0">
                <a:latin typeface="Trebuchet MS" pitchFamily="34" charset="0"/>
              </a:rPr>
              <a:t>  </a:t>
            </a:r>
            <a:r>
              <a:rPr lang="en-US" sz="4000" dirty="0" err="1">
                <a:latin typeface="Trebuchet MS" pitchFamily="34" charset="0"/>
              </a:rPr>
              <a:t>jiena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nħarsu</a:t>
            </a:r>
            <a:r>
              <a:rPr lang="en-US" sz="4000" dirty="0"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Hu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jsejjaħli</a:t>
            </a:r>
            <a:r>
              <a:rPr lang="en-US" sz="4000" dirty="0">
                <a:latin typeface="Trebuchet MS" pitchFamily="34" charset="0"/>
              </a:rPr>
              <a:t>, u </a:t>
            </a:r>
            <a:r>
              <a:rPr lang="mt-MT" sz="4000" dirty="0">
                <a:latin typeface="Trebuchet MS" pitchFamily="34" charset="0"/>
              </a:rPr>
              <a:t>  </a:t>
            </a:r>
            <a:r>
              <a:rPr lang="en-US" sz="4000" dirty="0" err="1">
                <a:latin typeface="Trebuchet MS" pitchFamily="34" charset="0"/>
              </a:rPr>
              <a:t>jiena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nwieġbu</a:t>
            </a:r>
            <a:r>
              <a:rPr lang="en-US" sz="4000" dirty="0">
                <a:latin typeface="Trebuchet MS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miegħu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nkun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mt-MT" sz="4000" dirty="0">
                <a:latin typeface="Trebuchet MS" pitchFamily="34" charset="0"/>
              </a:rPr>
              <a:t>       </a:t>
            </a:r>
            <a:r>
              <a:rPr lang="en-US" sz="4000" dirty="0">
                <a:latin typeface="Trebuchet MS" pitchFamily="34" charset="0"/>
              </a:rPr>
              <a:t>fid-</a:t>
            </a:r>
            <a:r>
              <a:rPr lang="en-US" sz="4000" dirty="0" err="1">
                <a:latin typeface="Trebuchet MS" pitchFamily="34" charset="0"/>
              </a:rPr>
              <a:t>dwejjaq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tiegħu</a:t>
            </a:r>
            <a:r>
              <a:rPr lang="en-US" sz="4000" dirty="0"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neħilsu</a:t>
            </a:r>
            <a:r>
              <a:rPr lang="en-US" sz="4000" dirty="0">
                <a:latin typeface="Trebuchet MS" pitchFamily="34" charset="0"/>
              </a:rPr>
              <a:t> u </a:t>
            </a:r>
            <a:r>
              <a:rPr lang="en-US" sz="4000" dirty="0" err="1">
                <a:latin typeface="Trebuchet MS" pitchFamily="34" charset="0"/>
              </a:rPr>
              <a:t>nerfagħlu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ġieħu</a:t>
            </a:r>
            <a:r>
              <a:rPr lang="en-US" sz="4000" dirty="0">
                <a:latin typeface="Trebuchet MS" pitchFamily="34" charset="0"/>
              </a:rPr>
              <a:t>.»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509"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3594" r="10000" b="5469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278562"/>
          </a:xfrm>
        </p:spPr>
        <p:txBody>
          <a:bodyPr>
            <a:noAutofit/>
          </a:bodyPr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Dewteronomju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04801"/>
            <a:ext cx="4419600" cy="3657600"/>
          </a:xfrm>
          <a:ln cmpd="sng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Stqarrija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tal-fidi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min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jemmen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Rum 10, 8-13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143000"/>
            <a:ext cx="4876800" cy="5715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lir-Rumani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8700"/>
            <a:ext cx="3886200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5029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dirty="0" err="1">
                <a:latin typeface="Trebuchet MS" pitchFamily="34" charset="0"/>
              </a:rPr>
              <a:t>Ħuti</a:t>
            </a:r>
            <a:r>
              <a:rPr lang="en-US" sz="5000" dirty="0">
                <a:latin typeface="Trebuchet MS" pitchFamily="34" charset="0"/>
              </a:rPr>
              <a:t>, xi </a:t>
            </a:r>
            <a:r>
              <a:rPr lang="en-US" sz="5000" dirty="0" err="1">
                <a:latin typeface="Trebuchet MS" pitchFamily="34" charset="0"/>
              </a:rPr>
              <a:t>tgħid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mt-MT" sz="5000" dirty="0">
                <a:latin typeface="Trebuchet MS" pitchFamily="34" charset="0"/>
              </a:rPr>
              <a:t>   </a:t>
            </a:r>
            <a:r>
              <a:rPr lang="en-US" sz="5000" dirty="0">
                <a:latin typeface="Trebuchet MS" pitchFamily="34" charset="0"/>
              </a:rPr>
              <a:t>l-</a:t>
            </a:r>
            <a:r>
              <a:rPr lang="en-US" sz="5000" dirty="0" err="1">
                <a:latin typeface="Trebuchet MS" pitchFamily="34" charset="0"/>
              </a:rPr>
              <a:t>Iskrittura</a:t>
            </a:r>
            <a:r>
              <a:rPr lang="en-US" sz="5000" dirty="0">
                <a:latin typeface="Trebuchet MS" pitchFamily="34" charset="0"/>
              </a:rPr>
              <a:t>? </a:t>
            </a:r>
            <a:r>
              <a:rPr lang="mt-MT" sz="5000" dirty="0">
                <a:latin typeface="Trebuchet MS" pitchFamily="34" charset="0"/>
              </a:rPr>
              <a:t>   </a:t>
            </a:r>
            <a:r>
              <a:rPr lang="en-US" sz="5000" dirty="0">
                <a:latin typeface="Trebuchet MS" pitchFamily="34" charset="0"/>
              </a:rPr>
              <a:t>«Il-</a:t>
            </a:r>
            <a:r>
              <a:rPr lang="en-US" sz="5000" dirty="0" err="1">
                <a:latin typeface="Trebuchet MS" pitchFamily="34" charset="0"/>
              </a:rPr>
              <a:t>kelma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qiegħda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ħdejk</a:t>
            </a:r>
            <a:r>
              <a:rPr lang="en-US" sz="5000" dirty="0">
                <a:latin typeface="Trebuchet MS" pitchFamily="34" charset="0"/>
              </a:rPr>
              <a:t>, </a:t>
            </a:r>
            <a:r>
              <a:rPr lang="en-US" sz="5000" dirty="0" err="1">
                <a:latin typeface="Trebuchet MS" pitchFamily="34" charset="0"/>
              </a:rPr>
              <a:t>f’fommok</a:t>
            </a:r>
            <a:r>
              <a:rPr lang="en-US" sz="5000" dirty="0">
                <a:latin typeface="Trebuchet MS" pitchFamily="34" charset="0"/>
              </a:rPr>
              <a:t> u </a:t>
            </a:r>
            <a:r>
              <a:rPr lang="en-US" sz="5000" dirty="0" err="1">
                <a:latin typeface="Trebuchet MS" pitchFamily="34" charset="0"/>
              </a:rPr>
              <a:t>qalbek</a:t>
            </a:r>
            <a:r>
              <a:rPr lang="en-US" sz="5000" dirty="0">
                <a:latin typeface="Trebuchet MS" pitchFamily="34" charset="0"/>
              </a:rPr>
              <a:t>»; </a:t>
            </a:r>
            <a:r>
              <a:rPr lang="en-US" sz="5000" dirty="0" err="1">
                <a:latin typeface="Trebuchet MS" pitchFamily="34" charset="0"/>
              </a:rPr>
              <a:t>jiġifieri</a:t>
            </a:r>
            <a:r>
              <a:rPr lang="en-US" sz="5000" dirty="0">
                <a:latin typeface="Trebuchet MS" pitchFamily="34" charset="0"/>
              </a:rPr>
              <a:t>, </a:t>
            </a:r>
            <a:r>
              <a:rPr lang="en-US" sz="5000" dirty="0" err="1">
                <a:latin typeface="Trebuchet MS" pitchFamily="34" charset="0"/>
              </a:rPr>
              <a:t>il-kelma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tal-fidi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li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aħna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nxandru</a:t>
            </a:r>
            <a:r>
              <a:rPr lang="en-US" sz="5000" dirty="0">
                <a:latin typeface="Trebuchet MS" pitchFamily="34" charset="0"/>
              </a:rPr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234901" y="0"/>
            <a:ext cx="39090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79637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tistqarr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b’fommok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temmen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b’qalbek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qajmu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ssalva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6629400" cy="597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f’qalbu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jistqarr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b’xufftejh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salvazzjoni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ingGu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245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Iskrittura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«Kull 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jintilifx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hemmx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għażla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bejn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Lhudi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u Grieg;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28125" t="28906" r="26269" b="283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s-Sid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jsejħulu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«Kull 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isejjaħ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isalva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52400"/>
            <a:ext cx="8763000" cy="655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Akklamazzjoni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Matt 4, 4b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bil-ħobż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b’kull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toħroġ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0"/>
            <a:ext cx="3505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 err="1">
                <a:latin typeface="Trebuchet MS" pitchFamily="34" charset="0"/>
              </a:rPr>
              <a:t>Qari</a:t>
            </a:r>
            <a:r>
              <a:rPr lang="en-US" sz="5400" b="1" dirty="0">
                <a:latin typeface="Trebuchet MS" pitchFamily="34" charset="0"/>
              </a:rPr>
              <a:t> mill-</a:t>
            </a:r>
            <a:r>
              <a:rPr lang="en-US" sz="5400" b="1" dirty="0" err="1">
                <a:latin typeface="Trebuchet MS" pitchFamily="34" charset="0"/>
              </a:rPr>
              <a:t>Evanġelju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skont</a:t>
            </a:r>
            <a:r>
              <a:rPr lang="en-US" sz="5400" b="1" dirty="0">
                <a:latin typeface="Trebuchet MS" pitchFamily="34" charset="0"/>
              </a:rPr>
              <a:t> San </a:t>
            </a:r>
            <a:r>
              <a:rPr lang="en-US" sz="5400" b="1" dirty="0" err="1">
                <a:latin typeface="Trebuchet MS" pitchFamily="34" charset="0"/>
              </a:rPr>
              <a:t>Luqa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78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876800" cy="1676400"/>
          </a:xfrm>
        </p:spPr>
        <p:txBody>
          <a:bodyPr>
            <a:noAutofit/>
          </a:bodyPr>
          <a:lstStyle/>
          <a:p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mimli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bl-Ispirtu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Santu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mar fid-de</a:t>
            </a:r>
            <a:r>
              <a:rPr lang="mt-MT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ert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imġarrab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mix-</a:t>
            </a:r>
            <a:r>
              <a:rPr lang="en-US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mt-MT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 4, 1-13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0"/>
            <a:ext cx="2971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latin typeface="Trebuchet MS" pitchFamily="34" charset="0"/>
              </a:rPr>
              <a:t>Mosè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kellem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lill-poplu</a:t>
            </a:r>
            <a:r>
              <a:rPr lang="en-US" sz="3600" dirty="0">
                <a:latin typeface="Trebuchet MS" pitchFamily="34" charset="0"/>
              </a:rPr>
              <a:t> u </a:t>
            </a:r>
            <a:r>
              <a:rPr lang="en-US" sz="3600" dirty="0" err="1">
                <a:latin typeface="Trebuchet MS" pitchFamily="34" charset="0"/>
              </a:rPr>
              <a:t>qal</a:t>
            </a:r>
            <a:r>
              <a:rPr lang="en-US" sz="3600" dirty="0">
                <a:latin typeface="Trebuchet MS" pitchFamily="34" charset="0"/>
              </a:rPr>
              <a:t>: «Il-</a:t>
            </a:r>
            <a:r>
              <a:rPr lang="en-US" sz="3600" dirty="0" err="1">
                <a:latin typeface="Trebuchet MS" pitchFamily="34" charset="0"/>
              </a:rPr>
              <a:t>qassis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imbagħad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jilqa</a:t>
            </a:r>
            <a:r>
              <a:rPr lang="en-US" sz="3600" dirty="0">
                <a:latin typeface="Trebuchet MS" pitchFamily="34" charset="0"/>
              </a:rPr>
              <a:t>’ </a:t>
            </a:r>
            <a:r>
              <a:rPr lang="en-US" sz="3600" dirty="0" err="1">
                <a:latin typeface="Trebuchet MS" pitchFamily="34" charset="0"/>
              </a:rPr>
              <a:t>minn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idejk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mt-MT" sz="3600" dirty="0">
                <a:latin typeface="Trebuchet MS" pitchFamily="34" charset="0"/>
              </a:rPr>
              <a:t>         </a:t>
            </a:r>
            <a:r>
              <a:rPr lang="en-US" sz="3600" dirty="0" err="1">
                <a:latin typeface="Trebuchet MS" pitchFamily="34" charset="0"/>
              </a:rPr>
              <a:t>il-qoffa</a:t>
            </a:r>
            <a:r>
              <a:rPr lang="en-US" sz="3600" dirty="0">
                <a:latin typeface="Trebuchet MS" pitchFamily="34" charset="0"/>
              </a:rPr>
              <a:t>, u </a:t>
            </a:r>
            <a:r>
              <a:rPr lang="en-US" sz="3600" dirty="0" err="1">
                <a:latin typeface="Trebuchet MS" pitchFamily="34" charset="0"/>
              </a:rPr>
              <a:t>jqegħedha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quddiem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mt-MT" sz="3600" dirty="0">
                <a:latin typeface="Trebuchet MS" pitchFamily="34" charset="0"/>
              </a:rPr>
              <a:t>     </a:t>
            </a:r>
            <a:r>
              <a:rPr lang="en-US" sz="3600" dirty="0">
                <a:latin typeface="Trebuchet MS" pitchFamily="34" charset="0"/>
              </a:rPr>
              <a:t>l-</a:t>
            </a:r>
            <a:r>
              <a:rPr lang="en-US" sz="3600" dirty="0" err="1">
                <a:latin typeface="Trebuchet MS" pitchFamily="34" charset="0"/>
              </a:rPr>
              <a:t>artal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mt-MT" sz="3600" dirty="0">
                <a:latin typeface="Trebuchet MS" pitchFamily="34" charset="0"/>
              </a:rPr>
              <a:t>     </a:t>
            </a:r>
            <a:r>
              <a:rPr lang="en-US" sz="3600" dirty="0" err="1">
                <a:latin typeface="Trebuchet MS" pitchFamily="34" charset="0"/>
              </a:rPr>
              <a:t>tal-Mulej</a:t>
            </a:r>
            <a:r>
              <a:rPr lang="en-US" sz="3600" dirty="0">
                <a:latin typeface="Trebuchet MS" pitchFamily="34" charset="0"/>
              </a:rPr>
              <a:t>, </a:t>
            </a:r>
            <a:r>
              <a:rPr lang="en-US" sz="3600" dirty="0" err="1">
                <a:latin typeface="Trebuchet MS" pitchFamily="34" charset="0"/>
              </a:rPr>
              <a:t>Alla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tiegħek</a:t>
            </a:r>
            <a:r>
              <a:rPr lang="en-US" sz="3600" dirty="0">
                <a:latin typeface="Trebuchet MS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5991"/>
          <a:stretch>
            <a:fillRect/>
          </a:stretch>
        </p:blipFill>
        <p:spPr bwMode="auto">
          <a:xfrm>
            <a:off x="-1" y="0"/>
            <a:ext cx="60198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4724400" cy="6553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mimli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bl-Ispirtu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Santu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raġa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Ġordan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Ispirtu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0"/>
            <a:ext cx="4572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200" dirty="0" err="1">
                <a:latin typeface="Trebuchet MS" pitchFamily="34" charset="0"/>
              </a:rPr>
              <a:t>Hemm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għal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erbgħin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jum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Ġesù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kien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imġarrab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mt-MT" sz="4200" dirty="0">
                <a:latin typeface="Trebuchet MS" pitchFamily="34" charset="0"/>
              </a:rPr>
              <a:t>        </a:t>
            </a:r>
            <a:r>
              <a:rPr lang="en-US" sz="4200" dirty="0">
                <a:latin typeface="Trebuchet MS" pitchFamily="34" charset="0"/>
              </a:rPr>
              <a:t>mix-</a:t>
            </a:r>
            <a:r>
              <a:rPr lang="en-US" sz="4200" dirty="0" err="1">
                <a:latin typeface="Trebuchet MS" pitchFamily="34" charset="0"/>
              </a:rPr>
              <a:t>Xitan</a:t>
            </a:r>
            <a:r>
              <a:rPr lang="en-US" sz="4200" dirty="0">
                <a:latin typeface="Trebuchet MS" pitchFamily="34" charset="0"/>
              </a:rPr>
              <a:t>. </a:t>
            </a:r>
            <a:r>
              <a:rPr lang="en-US" sz="4200" dirty="0" err="1">
                <a:latin typeface="Trebuchet MS" pitchFamily="34" charset="0"/>
              </a:rPr>
              <a:t>Matul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dawk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il-jiem</a:t>
            </a:r>
            <a:r>
              <a:rPr lang="en-US" sz="4200" dirty="0">
                <a:latin typeface="Trebuchet MS" pitchFamily="34" charset="0"/>
              </a:rPr>
              <a:t> ma </a:t>
            </a:r>
            <a:r>
              <a:rPr lang="en-US" sz="4200" dirty="0" err="1">
                <a:latin typeface="Trebuchet MS" pitchFamily="34" charset="0"/>
              </a:rPr>
              <a:t>kiel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xejn</a:t>
            </a:r>
            <a:r>
              <a:rPr lang="en-US" sz="4200" dirty="0">
                <a:latin typeface="Trebuchet MS" pitchFamily="34" charset="0"/>
              </a:rPr>
              <a:t>; u </a:t>
            </a:r>
            <a:r>
              <a:rPr lang="en-US" sz="4200" dirty="0" err="1">
                <a:latin typeface="Trebuchet MS" pitchFamily="34" charset="0"/>
              </a:rPr>
              <a:t>mbagħad</a:t>
            </a:r>
            <a:r>
              <a:rPr lang="en-US" sz="4200" dirty="0">
                <a:latin typeface="Trebuchet MS" pitchFamily="34" charset="0"/>
              </a:rPr>
              <a:t>, meta </a:t>
            </a:r>
            <a:r>
              <a:rPr lang="en-US" sz="4200" dirty="0" err="1">
                <a:latin typeface="Trebuchet MS" pitchFamily="34" charset="0"/>
              </a:rPr>
              <a:t>għaddew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en-US" sz="4200" dirty="0" err="1">
                <a:latin typeface="Trebuchet MS" pitchFamily="34" charset="0"/>
              </a:rPr>
              <a:t>dawk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mt-MT" sz="4200" dirty="0">
                <a:latin typeface="Trebuchet MS" pitchFamily="34" charset="0"/>
              </a:rPr>
              <a:t>  </a:t>
            </a:r>
            <a:r>
              <a:rPr lang="en-US" sz="4200" dirty="0" err="1">
                <a:latin typeface="Trebuchet MS" pitchFamily="34" charset="0"/>
              </a:rPr>
              <a:t>il-jiem</a:t>
            </a:r>
            <a:r>
              <a:rPr lang="en-US" sz="4200" dirty="0">
                <a:latin typeface="Trebuchet MS" pitchFamily="34" charset="0"/>
              </a:rPr>
              <a:t>, </a:t>
            </a:r>
            <a:r>
              <a:rPr lang="en-US" sz="4200" dirty="0" err="1">
                <a:latin typeface="Trebuchet MS" pitchFamily="34" charset="0"/>
              </a:rPr>
              <a:t>ħadu</a:t>
            </a:r>
            <a:r>
              <a:rPr lang="en-US" sz="4200" dirty="0">
                <a:latin typeface="Trebuchet MS" pitchFamily="34" charset="0"/>
              </a:rPr>
              <a:t> </a:t>
            </a:r>
            <a:r>
              <a:rPr lang="mt-MT" sz="4200" dirty="0">
                <a:latin typeface="Trebuchet MS" pitchFamily="34" charset="0"/>
              </a:rPr>
              <a:t>         </a:t>
            </a:r>
            <a:r>
              <a:rPr lang="en-US" sz="4200" dirty="0">
                <a:latin typeface="Trebuchet MS" pitchFamily="34" charset="0"/>
              </a:rPr>
              <a:t>l-</a:t>
            </a:r>
            <a:r>
              <a:rPr lang="en-US" sz="4200" dirty="0" err="1">
                <a:latin typeface="Trebuchet MS" pitchFamily="34" charset="0"/>
              </a:rPr>
              <a:t>ġuħ</a:t>
            </a:r>
            <a:r>
              <a:rPr lang="en-US" sz="4200" dirty="0"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210" b="15556"/>
          <a:stretch>
            <a:fillRect/>
          </a:stretch>
        </p:blipFill>
        <p:spPr bwMode="auto">
          <a:xfrm>
            <a:off x="0" y="0"/>
            <a:ext cx="4383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4800"/>
          <a:stretch>
            <a:fillRect/>
          </a:stretch>
        </p:blipFill>
        <p:spPr bwMode="auto">
          <a:xfrm>
            <a:off x="0" y="0"/>
            <a:ext cx="45342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673" r="12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76200"/>
            <a:ext cx="6324600" cy="5897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x-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il-ġebla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ssir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65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4724400"/>
            <a:ext cx="8610600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«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Hemm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miktub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: “Il-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bniedem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mhux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bil-ħobż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biss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jgħix</a:t>
            </a:r>
            <a:r>
              <a:rPr kumimoji="0" lang="en-US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.”»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114800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wrieh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dinja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f’daqqa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975" y="0"/>
            <a:ext cx="5153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4419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Nagħtik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bil-glorja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ngħatat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4" name="Picture 3" descr="but544.1.7.wc.300.jpg"/>
          <p:cNvPicPr>
            <a:picLocks noChangeAspect="1"/>
          </p:cNvPicPr>
          <p:nvPr/>
        </p:nvPicPr>
        <p:blipFill>
          <a:blip r:embed="rId2" cstate="print"/>
          <a:srcRect l="7034" t="5726" r="21028" b="4947"/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962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Jekk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tinxteħet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quddiemi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tagħtini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qima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kollha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tiegħek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tkun</a:t>
            </a:r>
            <a:r>
              <a:rPr lang="en-US" sz="4000" dirty="0">
                <a:latin typeface="Trebuchet MS" pitchFamily="34" charset="0"/>
              </a:rPr>
              <a:t>.» </a:t>
            </a:r>
            <a:r>
              <a:rPr lang="en-US" sz="4000" dirty="0" err="1">
                <a:latin typeface="Trebuchet MS" pitchFamily="34" charset="0"/>
              </a:rPr>
              <a:t>Ġesù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wieġbu</a:t>
            </a:r>
            <a:r>
              <a:rPr lang="en-US" sz="4000" dirty="0">
                <a:latin typeface="Trebuchet MS" pitchFamily="34" charset="0"/>
              </a:rPr>
              <a:t> u </a:t>
            </a:r>
            <a:r>
              <a:rPr lang="en-US" sz="4000" dirty="0" err="1">
                <a:latin typeface="Trebuchet MS" pitchFamily="34" charset="0"/>
              </a:rPr>
              <a:t>qallu</a:t>
            </a:r>
            <a:r>
              <a:rPr lang="en-US" sz="4000" dirty="0">
                <a:latin typeface="Trebuchet MS" pitchFamily="34" charset="0"/>
              </a:rPr>
              <a:t>: «</a:t>
            </a:r>
            <a:r>
              <a:rPr lang="en-US" sz="4000" dirty="0" err="1">
                <a:latin typeface="Trebuchet MS" pitchFamily="34" charset="0"/>
              </a:rPr>
              <a:t>Hemm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miktub</a:t>
            </a:r>
            <a:r>
              <a:rPr lang="en-US" sz="4000" dirty="0">
                <a:latin typeface="Trebuchet MS" pitchFamily="34" charset="0"/>
              </a:rPr>
              <a:t>: “</a:t>
            </a:r>
            <a:r>
              <a:rPr lang="en-US" sz="4000" dirty="0" err="1">
                <a:latin typeface="Trebuchet MS" pitchFamily="34" charset="0"/>
              </a:rPr>
              <a:t>Lill-Mulej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Alla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tiegħek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tadura</a:t>
            </a:r>
            <a:r>
              <a:rPr lang="en-US" sz="4000" dirty="0">
                <a:latin typeface="Trebuchet MS" pitchFamily="34" charset="0"/>
              </a:rPr>
              <a:t>, u </a:t>
            </a:r>
            <a:r>
              <a:rPr lang="en-US" sz="4000" dirty="0" err="1">
                <a:latin typeface="Trebuchet MS" pitchFamily="34" charset="0"/>
              </a:rPr>
              <a:t>lilu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biss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taqdi</a:t>
            </a:r>
            <a:r>
              <a:rPr lang="en-US" sz="4000" dirty="0">
                <a:latin typeface="Trebuchet MS" pitchFamily="34" charset="0"/>
              </a:rPr>
              <a:t>.”»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173279" y="0"/>
            <a:ext cx="49707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Ġerusalemm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il-quċċata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tempju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inxteħet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isfel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-with-the-ang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6553200" cy="46482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miktub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Lill-anġli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jordnalhom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jieħdu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ħsiebek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2209800"/>
            <a:ext cx="8763000" cy="452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u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: “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fuq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idejhom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jerfgħuk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ħalli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ma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taħbatx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riġlek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ma’ xi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ġebla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.”»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0"/>
            <a:ext cx="51816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Iġġarrabx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b="3297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21336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52800" y="1905000"/>
            <a:ext cx="5638800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“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Missieri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kien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minn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Aram,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jiġġerra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minn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post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għal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ieħor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;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imbagħad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niżel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l-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Eġittu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u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għammar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hemm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79637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tiġrib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wasal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il-waqt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rebuchet MS" pitchFamily="34" charset="0"/>
              </a:rPr>
              <a:t>Il-</a:t>
            </a:r>
            <a:r>
              <a:rPr lang="en-US" b="1" dirty="0" err="1">
                <a:latin typeface="Trebuchet MS" pitchFamily="34" charset="0"/>
              </a:rPr>
              <a:t>Kelma</a:t>
            </a:r>
            <a:r>
              <a:rPr lang="en-US" b="1" dirty="0">
                <a:latin typeface="Trebuchet MS" pitchFamily="34" charset="0"/>
              </a:rPr>
              <a:t> </a:t>
            </a:r>
            <a:r>
              <a:rPr lang="en-US" b="1" dirty="0" err="1">
                <a:latin typeface="Trebuchet MS" pitchFamily="34" charset="0"/>
              </a:rPr>
              <a:t>tal-Mulej</a:t>
            </a:r>
            <a:r>
              <a:rPr lang="en-US" b="1" dirty="0">
                <a:latin typeface="Trebuchet MS" pitchFamily="34" charset="0"/>
              </a:rPr>
              <a:t> -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Tifħir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lilek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Kristu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52400"/>
            <a:ext cx="8763000" cy="655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 lilek Kristu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kotran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Eġizzjani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ħaqruna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għakksuna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għabbewna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b’xogħol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iebes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għajjatna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90"/>
          <a:stretch>
            <a:fillRect/>
          </a:stretch>
        </p:blipFill>
        <p:spPr bwMode="auto">
          <a:xfrm>
            <a:off x="0" y="0"/>
            <a:ext cx="714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0"/>
            <a:ext cx="4495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tgħakkis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tbatija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dwejjaq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ħariġna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Eġittu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bi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driegħ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merfugħ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b’biża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b’sinjali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b’għeġubijiet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daħħalna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-post,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l-art, art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tnixxi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ħalib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għasel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0"/>
            <a:ext cx="2819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Trebuchet MS" pitchFamily="34" charset="0"/>
              </a:rPr>
              <a:t>U </a:t>
            </a:r>
            <a:r>
              <a:rPr lang="en-US" sz="4800" dirty="0" err="1">
                <a:latin typeface="Trebuchet MS" pitchFamily="34" charset="0"/>
              </a:rPr>
              <a:t>issa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ara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jiena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ġibt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ewwel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frott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mt-MT" sz="4800" dirty="0">
                <a:latin typeface="Trebuchet MS" pitchFamily="34" charset="0"/>
              </a:rPr>
              <a:t>  </a:t>
            </a:r>
            <a:r>
              <a:rPr lang="en-US" sz="4800" dirty="0" err="1">
                <a:latin typeface="Trebuchet MS" pitchFamily="34" charset="0"/>
              </a:rPr>
              <a:t>tal</a:t>
            </a:r>
            <a:r>
              <a:rPr lang="en-US" sz="4800" dirty="0">
                <a:latin typeface="Trebuchet MS" pitchFamily="34" charset="0"/>
              </a:rPr>
              <a:t>-art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tajtni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int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Mulej</a:t>
            </a:r>
            <a:r>
              <a:rPr lang="en-US" sz="4800" dirty="0">
                <a:latin typeface="Trebuchet MS" pitchFamily="34" charset="0"/>
              </a:rPr>
              <a:t>.”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64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778</Words>
  <Application>Microsoft Macintosh PowerPoint</Application>
  <PresentationFormat>On-screen Show (4:3)</PresentationFormat>
  <Paragraphs>80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Trebuchet MS</vt:lpstr>
      <vt:lpstr>Office Theme</vt:lpstr>
      <vt:lpstr>FID-DEŻERT</vt:lpstr>
      <vt:lpstr>Qari mill-Ktieb  tad-Dewteronomju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90 (91), 1-2.10-11.12-13.14-15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Stqarrija tal-fidi ta’ min jemmen    fi Kristu. Rum 10, 8-13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Akklamazzjoni qabel l-Evanġelju Matt 4, 4b</vt:lpstr>
      <vt:lpstr>Ġesù, mimli bl-Ispirtu         s-Santu, mar fid-deżert fejn kien imġarrab mix-Xitan. Lq 4, 1-13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 Grech ofm</dc:creator>
  <cp:lastModifiedBy>Joseph Magro</cp:lastModifiedBy>
  <cp:revision>53</cp:revision>
  <dcterms:created xsi:type="dcterms:W3CDTF">2010-02-03T16:28:47Z</dcterms:created>
  <dcterms:modified xsi:type="dcterms:W3CDTF">2022-03-04T16:54:53Z</dcterms:modified>
</cp:coreProperties>
</file>