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theme/theme14.xml" ContentType="application/vnd.openxmlformats-officedocument.theme+xml"/>
  <Override PartName="/ppt/slideLayouts/slideLayout15.xml" ContentType="application/vnd.openxmlformats-officedocument.presentationml.slideLayout+xml"/>
  <Override PartName="/ppt/theme/theme15.xml" ContentType="application/vnd.openxmlformats-officedocument.theme+xml"/>
  <Override PartName="/ppt/slideLayouts/slideLayout16.xml" ContentType="application/vnd.openxmlformats-officedocument.presentationml.slideLayout+xml"/>
  <Override PartName="/ppt/theme/theme16.xml" ContentType="application/vnd.openxmlformats-officedocument.theme+xml"/>
  <Override PartName="/ppt/slideLayouts/slideLayout17.xml" ContentType="application/vnd.openxmlformats-officedocument.presentationml.slideLayout+xml"/>
  <Override PartName="/ppt/theme/theme17.xml" ContentType="application/vnd.openxmlformats-officedocument.theme+xml"/>
  <Override PartName="/ppt/slideLayouts/slideLayout18.xml" ContentType="application/vnd.openxmlformats-officedocument.presentationml.slideLayout+xml"/>
  <Override PartName="/ppt/theme/theme18.xml" ContentType="application/vnd.openxmlformats-officedocument.theme+xml"/>
  <Override PartName="/ppt/slideLayouts/slideLayout19.xml" ContentType="application/vnd.openxmlformats-officedocument.presentationml.slideLayout+xml"/>
  <Override PartName="/ppt/theme/theme19.xml" ContentType="application/vnd.openxmlformats-officedocument.theme+xml"/>
  <Override PartName="/ppt/slideLayouts/slideLayout20.xml" ContentType="application/vnd.openxmlformats-officedocument.presentationml.slideLayout+xml"/>
  <Override PartName="/ppt/theme/theme20.xml" ContentType="application/vnd.openxmlformats-officedocument.theme+xml"/>
  <Override PartName="/ppt/slideLayouts/slideLayout21.xml" ContentType="application/vnd.openxmlformats-officedocument.presentationml.slideLayout+xml"/>
  <Override PartName="/ppt/theme/theme21.xml" ContentType="application/vnd.openxmlformats-officedocument.theme+xml"/>
  <Override PartName="/ppt/slideLayouts/slideLayout22.xml" ContentType="application/vnd.openxmlformats-officedocument.presentationml.slideLayout+xml"/>
  <Override PartName="/ppt/theme/theme22.xml" ContentType="application/vnd.openxmlformats-officedocument.theme+xml"/>
  <Override PartName="/ppt/slideLayouts/slideLayout23.xml" ContentType="application/vnd.openxmlformats-officedocument.presentationml.slideLayout+xml"/>
  <Override PartName="/ppt/theme/theme23.xml" ContentType="application/vnd.openxmlformats-officedocument.theme+xml"/>
  <Override PartName="/ppt/slideLayouts/slideLayout24.xml" ContentType="application/vnd.openxmlformats-officedocument.presentationml.slideLayout+xml"/>
  <Override PartName="/ppt/theme/theme24.xml" ContentType="application/vnd.openxmlformats-officedocument.theme+xml"/>
  <Override PartName="/ppt/slideLayouts/slideLayout25.xml" ContentType="application/vnd.openxmlformats-officedocument.presentationml.slideLayout+xml"/>
  <Override PartName="/ppt/theme/theme25.xml" ContentType="application/vnd.openxmlformats-officedocument.theme+xml"/>
  <Override PartName="/ppt/slideLayouts/slideLayout26.xml" ContentType="application/vnd.openxmlformats-officedocument.presentationml.slideLayout+xml"/>
  <Override PartName="/ppt/theme/theme26.xml" ContentType="application/vnd.openxmlformats-officedocument.theme+xml"/>
  <Override PartName="/ppt/slideLayouts/slideLayout27.xml" ContentType="application/vnd.openxmlformats-officedocument.presentationml.slideLayout+xml"/>
  <Override PartName="/ppt/theme/theme27.xml" ContentType="application/vnd.openxmlformats-officedocument.theme+xml"/>
  <Override PartName="/ppt/slideLayouts/slideLayout28.xml" ContentType="application/vnd.openxmlformats-officedocument.presentationml.slideLayout+xml"/>
  <Override PartName="/ppt/theme/theme28.xml" ContentType="application/vnd.openxmlformats-officedocument.theme+xml"/>
  <Override PartName="/ppt/slideLayouts/slideLayout29.xml" ContentType="application/vnd.openxmlformats-officedocument.presentationml.slideLayout+xml"/>
  <Override PartName="/ppt/theme/theme29.xml" ContentType="application/vnd.openxmlformats-officedocument.theme+xml"/>
  <Override PartName="/ppt/slideLayouts/slideLayout30.xml" ContentType="application/vnd.openxmlformats-officedocument.presentationml.slideLayout+xml"/>
  <Override PartName="/ppt/theme/theme30.xml" ContentType="application/vnd.openxmlformats-officedocument.theme+xml"/>
  <Override PartName="/ppt/slideLayouts/slideLayout31.xml" ContentType="application/vnd.openxmlformats-officedocument.presentationml.slideLayout+xml"/>
  <Override PartName="/ppt/theme/theme31.xml" ContentType="application/vnd.openxmlformats-officedocument.theme+xml"/>
  <Override PartName="/ppt/slideLayouts/slideLayout32.xml" ContentType="application/vnd.openxmlformats-officedocument.presentationml.slideLayout+xml"/>
  <Override PartName="/ppt/theme/theme32.xml" ContentType="application/vnd.openxmlformats-officedocument.theme+xml"/>
  <Override PartName="/ppt/slideLayouts/slideLayout33.xml" ContentType="application/vnd.openxmlformats-officedocument.presentationml.slideLayout+xml"/>
  <Override PartName="/ppt/theme/theme33.xml" ContentType="application/vnd.openxmlformats-officedocument.theme+xml"/>
  <Override PartName="/ppt/slideLayouts/slideLayout34.xml" ContentType="application/vnd.openxmlformats-officedocument.presentationml.slideLayout+xml"/>
  <Override PartName="/ppt/theme/theme34.xml" ContentType="application/vnd.openxmlformats-officedocument.theme+xml"/>
  <Override PartName="/ppt/slideLayouts/slideLayout35.xml" ContentType="application/vnd.openxmlformats-officedocument.presentationml.slideLayout+xml"/>
  <Override PartName="/ppt/theme/theme35.xml" ContentType="application/vnd.openxmlformats-officedocument.theme+xml"/>
  <Override PartName="/ppt/slideLayouts/slideLayout36.xml" ContentType="application/vnd.openxmlformats-officedocument.presentationml.slideLayout+xml"/>
  <Override PartName="/ppt/theme/theme36.xml" ContentType="application/vnd.openxmlformats-officedocument.theme+xml"/>
  <Override PartName="/ppt/slideLayouts/slideLayout37.xml" ContentType="application/vnd.openxmlformats-officedocument.presentationml.slideLayout+xml"/>
  <Override PartName="/ppt/theme/theme37.xml" ContentType="application/vnd.openxmlformats-officedocument.theme+xml"/>
  <Override PartName="/ppt/slideLayouts/slideLayout38.xml" ContentType="application/vnd.openxmlformats-officedocument.presentationml.slideLayout+xml"/>
  <Override PartName="/ppt/theme/theme38.xml" ContentType="application/vnd.openxmlformats-officedocument.theme+xml"/>
  <Override PartName="/ppt/slideLayouts/slideLayout39.xml" ContentType="application/vnd.openxmlformats-officedocument.presentationml.slideLayout+xml"/>
  <Override PartName="/ppt/theme/theme39.xml" ContentType="application/vnd.openxmlformats-officedocument.theme+xml"/>
  <Override PartName="/ppt/slideLayouts/slideLayout40.xml" ContentType="application/vnd.openxmlformats-officedocument.presentationml.slideLayout+xml"/>
  <Override PartName="/ppt/theme/theme40.xml" ContentType="application/vnd.openxmlformats-officedocument.theme+xml"/>
  <Override PartName="/ppt/slideLayouts/slideLayout41.xml" ContentType="application/vnd.openxmlformats-officedocument.presentationml.slideLayout+xml"/>
  <Override PartName="/ppt/theme/theme41.xml" ContentType="application/vnd.openxmlformats-officedocument.theme+xml"/>
  <Override PartName="/ppt/slideLayouts/slideLayout42.xml" ContentType="application/vnd.openxmlformats-officedocument.presentationml.slideLayout+xml"/>
  <Override PartName="/ppt/theme/theme42.xml" ContentType="application/vnd.openxmlformats-officedocument.theme+xml"/>
  <Override PartName="/ppt/slideLayouts/slideLayout43.xml" ContentType="application/vnd.openxmlformats-officedocument.presentationml.slideLayout+xml"/>
  <Override PartName="/ppt/theme/theme43.xml" ContentType="application/vnd.openxmlformats-officedocument.theme+xml"/>
  <Override PartName="/ppt/slideLayouts/slideLayout44.xml" ContentType="application/vnd.openxmlformats-officedocument.presentationml.slideLayout+xml"/>
  <Override PartName="/ppt/theme/theme44.xml" ContentType="application/vnd.openxmlformats-officedocument.theme+xml"/>
  <Override PartName="/ppt/theme/theme4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64" r:id="rId3"/>
    <p:sldMasterId id="2147483666" r:id="rId4"/>
    <p:sldMasterId id="2147483668" r:id="rId5"/>
    <p:sldMasterId id="2147483670" r:id="rId6"/>
    <p:sldMasterId id="2147483672" r:id="rId7"/>
    <p:sldMasterId id="2147483674" r:id="rId8"/>
    <p:sldMasterId id="2147483676" r:id="rId9"/>
    <p:sldMasterId id="2147483678" r:id="rId10"/>
    <p:sldMasterId id="2147483680" r:id="rId11"/>
    <p:sldMasterId id="2147483682" r:id="rId12"/>
    <p:sldMasterId id="2147483684" r:id="rId13"/>
    <p:sldMasterId id="2147483686" r:id="rId14"/>
    <p:sldMasterId id="2147483688" r:id="rId15"/>
    <p:sldMasterId id="2147483692" r:id="rId16"/>
    <p:sldMasterId id="2147483696" r:id="rId17"/>
    <p:sldMasterId id="2147483698" r:id="rId18"/>
    <p:sldMasterId id="2147483700" r:id="rId19"/>
    <p:sldMasterId id="2147483702" r:id="rId20"/>
    <p:sldMasterId id="2147483704" r:id="rId21"/>
    <p:sldMasterId id="2147483706" r:id="rId22"/>
    <p:sldMasterId id="2147483708" r:id="rId23"/>
    <p:sldMasterId id="2147483710" r:id="rId24"/>
    <p:sldMasterId id="2147483712" r:id="rId25"/>
    <p:sldMasterId id="2147483714" r:id="rId26"/>
    <p:sldMasterId id="2147483716" r:id="rId27"/>
    <p:sldMasterId id="2147483718" r:id="rId28"/>
    <p:sldMasterId id="2147483720" r:id="rId29"/>
    <p:sldMasterId id="2147483722" r:id="rId30"/>
    <p:sldMasterId id="2147483724" r:id="rId31"/>
    <p:sldMasterId id="2147483726" r:id="rId32"/>
    <p:sldMasterId id="2147483728" r:id="rId33"/>
    <p:sldMasterId id="2147483730" r:id="rId34"/>
    <p:sldMasterId id="2147483732" r:id="rId35"/>
    <p:sldMasterId id="2147483736" r:id="rId36"/>
    <p:sldMasterId id="2147483738" r:id="rId37"/>
    <p:sldMasterId id="2147483742" r:id="rId38"/>
    <p:sldMasterId id="2147483744" r:id="rId39"/>
    <p:sldMasterId id="2147483746" r:id="rId40"/>
    <p:sldMasterId id="2147483748" r:id="rId41"/>
    <p:sldMasterId id="2147483750" r:id="rId42"/>
    <p:sldMasterId id="2147483752" r:id="rId43"/>
    <p:sldMasterId id="2147483754" r:id="rId44"/>
  </p:sldMasterIdLst>
  <p:notesMasterIdLst>
    <p:notesMasterId r:id="rId91"/>
  </p:notesMasterIdLst>
  <p:sldIdLst>
    <p:sldId id="257" r:id="rId45"/>
    <p:sldId id="258" r:id="rId46"/>
    <p:sldId id="259" r:id="rId47"/>
    <p:sldId id="260" r:id="rId48"/>
    <p:sldId id="261" r:id="rId49"/>
    <p:sldId id="262" r:id="rId50"/>
    <p:sldId id="263" r:id="rId51"/>
    <p:sldId id="264" r:id="rId52"/>
    <p:sldId id="265" r:id="rId53"/>
    <p:sldId id="266" r:id="rId54"/>
    <p:sldId id="267" r:id="rId55"/>
    <p:sldId id="268" r:id="rId56"/>
    <p:sldId id="269" r:id="rId57"/>
    <p:sldId id="270" r:id="rId58"/>
    <p:sldId id="271" r:id="rId59"/>
    <p:sldId id="305" r:id="rId60"/>
    <p:sldId id="273" r:id="rId61"/>
    <p:sldId id="306" r:id="rId62"/>
    <p:sldId id="275" r:id="rId63"/>
    <p:sldId id="276" r:id="rId64"/>
    <p:sldId id="277" r:id="rId65"/>
    <p:sldId id="278" r:id="rId66"/>
    <p:sldId id="279" r:id="rId67"/>
    <p:sldId id="280" r:id="rId68"/>
    <p:sldId id="281" r:id="rId69"/>
    <p:sldId id="282" r:id="rId70"/>
    <p:sldId id="283" r:id="rId71"/>
    <p:sldId id="284" r:id="rId72"/>
    <p:sldId id="285" r:id="rId73"/>
    <p:sldId id="286" r:id="rId74"/>
    <p:sldId id="287" r:id="rId75"/>
    <p:sldId id="288" r:id="rId76"/>
    <p:sldId id="289" r:id="rId77"/>
    <p:sldId id="290" r:id="rId78"/>
    <p:sldId id="291" r:id="rId79"/>
    <p:sldId id="292" r:id="rId80"/>
    <p:sldId id="293" r:id="rId81"/>
    <p:sldId id="295" r:id="rId82"/>
    <p:sldId id="296" r:id="rId83"/>
    <p:sldId id="298" r:id="rId84"/>
    <p:sldId id="299" r:id="rId85"/>
    <p:sldId id="300" r:id="rId86"/>
    <p:sldId id="301" r:id="rId87"/>
    <p:sldId id="302" r:id="rId88"/>
    <p:sldId id="303" r:id="rId89"/>
    <p:sldId id="304" r:id="rId9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663300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11"/>
    <p:restoredTop sz="94636"/>
  </p:normalViewPr>
  <p:slideViewPr>
    <p:cSldViewPr>
      <p:cViewPr varScale="1">
        <p:scale>
          <a:sx n="129" d="100"/>
          <a:sy n="129" d="100"/>
        </p:scale>
        <p:origin x="192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" Target="slides/slide3.xml"/><Relationship Id="rId63" Type="http://schemas.openxmlformats.org/officeDocument/2006/relationships/slide" Target="slides/slide19.xml"/><Relationship Id="rId68" Type="http://schemas.openxmlformats.org/officeDocument/2006/relationships/slide" Target="slides/slide24.xml"/><Relationship Id="rId84" Type="http://schemas.openxmlformats.org/officeDocument/2006/relationships/slide" Target="slides/slide40.xml"/><Relationship Id="rId89" Type="http://schemas.openxmlformats.org/officeDocument/2006/relationships/slide" Target="slides/slide45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" Target="slides/slide9.xml"/><Relationship Id="rId58" Type="http://schemas.openxmlformats.org/officeDocument/2006/relationships/slide" Target="slides/slide14.xml"/><Relationship Id="rId74" Type="http://schemas.openxmlformats.org/officeDocument/2006/relationships/slide" Target="slides/slide30.xml"/><Relationship Id="rId79" Type="http://schemas.openxmlformats.org/officeDocument/2006/relationships/slide" Target="slides/slide35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46.xml"/><Relationship Id="rId95" Type="http://schemas.openxmlformats.org/officeDocument/2006/relationships/tableStyles" Target="tableStyles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" Target="slides/slide4.xml"/><Relationship Id="rId64" Type="http://schemas.openxmlformats.org/officeDocument/2006/relationships/slide" Target="slides/slide20.xml"/><Relationship Id="rId69" Type="http://schemas.openxmlformats.org/officeDocument/2006/relationships/slide" Target="slides/slide2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7.xml"/><Relationship Id="rId72" Type="http://schemas.openxmlformats.org/officeDocument/2006/relationships/slide" Target="slides/slide28.xml"/><Relationship Id="rId80" Type="http://schemas.openxmlformats.org/officeDocument/2006/relationships/slide" Target="slides/slide36.xml"/><Relationship Id="rId85" Type="http://schemas.openxmlformats.org/officeDocument/2006/relationships/slide" Target="slides/slide41.xml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" Target="slides/slide2.xml"/><Relationship Id="rId59" Type="http://schemas.openxmlformats.org/officeDocument/2006/relationships/slide" Target="slides/slide15.xml"/><Relationship Id="rId67" Type="http://schemas.openxmlformats.org/officeDocument/2006/relationships/slide" Target="slides/slide23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" Target="slides/slide10.xml"/><Relationship Id="rId62" Type="http://schemas.openxmlformats.org/officeDocument/2006/relationships/slide" Target="slides/slide18.xml"/><Relationship Id="rId70" Type="http://schemas.openxmlformats.org/officeDocument/2006/relationships/slide" Target="slides/slide26.xml"/><Relationship Id="rId75" Type="http://schemas.openxmlformats.org/officeDocument/2006/relationships/slide" Target="slides/slide31.xml"/><Relationship Id="rId83" Type="http://schemas.openxmlformats.org/officeDocument/2006/relationships/slide" Target="slides/slide39.xml"/><Relationship Id="rId88" Type="http://schemas.openxmlformats.org/officeDocument/2006/relationships/slide" Target="slides/slide44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5.xml"/><Relationship Id="rId57" Type="http://schemas.openxmlformats.org/officeDocument/2006/relationships/slide" Target="slides/slide13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" Target="slides/slide8.xml"/><Relationship Id="rId60" Type="http://schemas.openxmlformats.org/officeDocument/2006/relationships/slide" Target="slides/slide16.xml"/><Relationship Id="rId65" Type="http://schemas.openxmlformats.org/officeDocument/2006/relationships/slide" Target="slides/slide21.xml"/><Relationship Id="rId73" Type="http://schemas.openxmlformats.org/officeDocument/2006/relationships/slide" Target="slides/slide29.xml"/><Relationship Id="rId78" Type="http://schemas.openxmlformats.org/officeDocument/2006/relationships/slide" Target="slides/slide34.xml"/><Relationship Id="rId81" Type="http://schemas.openxmlformats.org/officeDocument/2006/relationships/slide" Target="slides/slide37.xml"/><Relationship Id="rId86" Type="http://schemas.openxmlformats.org/officeDocument/2006/relationships/slide" Target="slides/slide42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6.xml"/><Relationship Id="rId55" Type="http://schemas.openxmlformats.org/officeDocument/2006/relationships/slide" Target="slides/slide11.xml"/><Relationship Id="rId76" Type="http://schemas.openxmlformats.org/officeDocument/2006/relationships/slide" Target="slides/slide3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27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" Target="slides/slide1.xml"/><Relationship Id="rId66" Type="http://schemas.openxmlformats.org/officeDocument/2006/relationships/slide" Target="slides/slide22.xml"/><Relationship Id="rId87" Type="http://schemas.openxmlformats.org/officeDocument/2006/relationships/slide" Target="slides/slide43.xml"/><Relationship Id="rId61" Type="http://schemas.openxmlformats.org/officeDocument/2006/relationships/slide" Target="slides/slide17.xml"/><Relationship Id="rId82" Type="http://schemas.openxmlformats.org/officeDocument/2006/relationships/slide" Target="slides/slide38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12.xml"/><Relationship Id="rId77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B5666A-AB0E-4A57-A08C-40FAD0FEDE0E}" type="datetimeFigureOut">
              <a:rPr lang="en-US" smtClean="0"/>
              <a:t>4/18/22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05FCA1-E4EA-4EF3-94CF-1764288D087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D4F110-2845-4B1B-92F3-6BEB2D092040}" type="slidenum">
              <a:rPr lang="en-GB">
                <a:solidFill>
                  <a:srgbClr val="000000"/>
                </a:solidFill>
              </a:rPr>
              <a:pPr/>
              <a:t>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7F3258-8E81-4512-8F64-10B8FA62EB16}" type="slidenum">
              <a:rPr lang="en-GB">
                <a:solidFill>
                  <a:srgbClr val="000000"/>
                </a:solidFill>
              </a:rPr>
              <a:pPr/>
              <a:t>10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7685CE-890E-4CB8-9128-308848A1DA51}" type="slidenum">
              <a:rPr lang="en-GB">
                <a:solidFill>
                  <a:srgbClr val="000000"/>
                </a:solidFill>
              </a:rPr>
              <a:pPr/>
              <a:t>11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BB7D5E-9F5C-4C6E-8BD8-1C6DFA018867}" type="slidenum">
              <a:rPr lang="en-GB">
                <a:solidFill>
                  <a:srgbClr val="000000"/>
                </a:solidFill>
              </a:rPr>
              <a:pPr/>
              <a:t>12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26BFA3-D77B-45C6-BA47-FADAA29782BE}" type="slidenum">
              <a:rPr lang="en-GB">
                <a:solidFill>
                  <a:srgbClr val="000000"/>
                </a:solidFill>
              </a:rPr>
              <a:pPr/>
              <a:t>13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588568-34B5-4E38-8541-C66CA126090A}" type="slidenum">
              <a:rPr lang="en-GB">
                <a:solidFill>
                  <a:srgbClr val="000000"/>
                </a:solidFill>
              </a:rPr>
              <a:pPr/>
              <a:t>14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C3154B-18B3-49A2-B1D2-243A4611C377}" type="slidenum">
              <a:rPr lang="en-GB">
                <a:solidFill>
                  <a:srgbClr val="000000"/>
                </a:solidFill>
              </a:rPr>
              <a:pPr/>
              <a:t>15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588568-34B5-4E38-8541-C66CA126090A}" type="slidenum">
              <a:rPr lang="en-GB">
                <a:solidFill>
                  <a:srgbClr val="000000"/>
                </a:solidFill>
              </a:rPr>
              <a:pPr/>
              <a:t>16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612B59-70A6-4F00-B8DE-C01313ED9D04}" type="slidenum">
              <a:rPr lang="en-GB">
                <a:solidFill>
                  <a:srgbClr val="000000"/>
                </a:solidFill>
              </a:rPr>
              <a:pPr/>
              <a:t>17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588568-34B5-4E38-8541-C66CA126090A}" type="slidenum">
              <a:rPr lang="en-GB">
                <a:solidFill>
                  <a:srgbClr val="000000"/>
                </a:solidFill>
              </a:rPr>
              <a:pPr/>
              <a:t>18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DA0174-7C5D-4AEB-8F68-66E235BE10FE}" type="slidenum">
              <a:rPr lang="en-GB">
                <a:solidFill>
                  <a:srgbClr val="000000"/>
                </a:solidFill>
              </a:rPr>
              <a:pPr/>
              <a:t>19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411DAA-B844-47F8-AEE4-6471DD4A6953}" type="slidenum">
              <a:rPr lang="en-GB">
                <a:solidFill>
                  <a:srgbClr val="000000"/>
                </a:solidFill>
              </a:rPr>
              <a:pPr/>
              <a:t>2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3377FF-243E-4D61-A99D-132F8C071EBF}" type="slidenum">
              <a:rPr lang="en-GB">
                <a:solidFill>
                  <a:srgbClr val="000000"/>
                </a:solidFill>
              </a:rPr>
              <a:pPr/>
              <a:t>20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4C1C01-FEC5-4D53-B715-D6ED7B9FE3F8}" type="slidenum">
              <a:rPr lang="en-GB">
                <a:solidFill>
                  <a:srgbClr val="000000"/>
                </a:solidFill>
              </a:rPr>
              <a:pPr/>
              <a:t>21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40CD42-AD36-4509-8E52-D549DCC9A276}" type="slidenum">
              <a:rPr lang="en-GB">
                <a:solidFill>
                  <a:srgbClr val="000000"/>
                </a:solidFill>
              </a:rPr>
              <a:pPr/>
              <a:t>22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C3E128-E357-4076-8BF1-8C262DD79D0F}" type="slidenum">
              <a:rPr lang="en-GB">
                <a:solidFill>
                  <a:srgbClr val="000000"/>
                </a:solidFill>
              </a:rPr>
              <a:pPr/>
              <a:t>23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1804B2-2B58-42E5-8478-E407B896E018}" type="slidenum">
              <a:rPr lang="en-GB">
                <a:solidFill>
                  <a:srgbClr val="000000"/>
                </a:solidFill>
              </a:rPr>
              <a:pPr/>
              <a:t>24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02532A-619E-4524-87C1-081757905AF4}" type="slidenum">
              <a:rPr lang="en-GB">
                <a:solidFill>
                  <a:srgbClr val="000000"/>
                </a:solidFill>
              </a:rPr>
              <a:pPr/>
              <a:t>25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4DEC3D-A932-4644-A02D-69BB4C8D006F}" type="slidenum">
              <a:rPr lang="en-GB">
                <a:solidFill>
                  <a:srgbClr val="000000"/>
                </a:solidFill>
              </a:rPr>
              <a:pPr/>
              <a:t>26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89CD8D-FDED-4225-B52E-FEDED573B4D1}" type="slidenum">
              <a:rPr lang="en-GB">
                <a:solidFill>
                  <a:srgbClr val="000000"/>
                </a:solidFill>
              </a:rPr>
              <a:pPr/>
              <a:t>27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5E67B7-ECAA-4B23-A354-449FB17B1349}" type="slidenum">
              <a:rPr lang="en-GB">
                <a:solidFill>
                  <a:srgbClr val="000000"/>
                </a:solidFill>
              </a:rPr>
              <a:pPr/>
              <a:t>28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6FC450-8B7F-418C-9250-FB863ECB54A6}" type="slidenum">
              <a:rPr lang="en-GB">
                <a:solidFill>
                  <a:srgbClr val="000000"/>
                </a:solidFill>
              </a:rPr>
              <a:pPr/>
              <a:t>29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2F7370-8AFC-4357-B085-D9C8B47C3C22}" type="slidenum">
              <a:rPr lang="en-GB">
                <a:solidFill>
                  <a:srgbClr val="000000"/>
                </a:solidFill>
              </a:rPr>
              <a:pPr/>
              <a:t>3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99638A-21D9-4A89-8F5E-4D5C427B5FDD}" type="slidenum">
              <a:rPr lang="en-GB">
                <a:solidFill>
                  <a:srgbClr val="000000"/>
                </a:solidFill>
              </a:rPr>
              <a:pPr/>
              <a:t>30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A413D4-8494-4DB9-8BF5-B631577D7CA4}" type="slidenum">
              <a:rPr lang="en-GB">
                <a:solidFill>
                  <a:srgbClr val="000000"/>
                </a:solidFill>
              </a:rPr>
              <a:pPr/>
              <a:t>31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F0D62B-05F4-4617-BE48-AD62CC7C746B}" type="slidenum">
              <a:rPr lang="en-GB">
                <a:solidFill>
                  <a:srgbClr val="000000"/>
                </a:solidFill>
              </a:rPr>
              <a:pPr/>
              <a:t>32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C06BCF-B4D0-4959-9FD3-2E936682817C}" type="slidenum">
              <a:rPr lang="en-GB">
                <a:solidFill>
                  <a:srgbClr val="000000"/>
                </a:solidFill>
              </a:rPr>
              <a:pPr/>
              <a:t>33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66EE9C-27B3-469D-AC8F-A84969E21CBF}" type="slidenum">
              <a:rPr lang="en-GB">
                <a:solidFill>
                  <a:srgbClr val="000000"/>
                </a:solidFill>
              </a:rPr>
              <a:pPr/>
              <a:t>34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4CF10F-D6C5-41DE-B496-67DD16A94D1D}" type="slidenum">
              <a:rPr lang="en-GB">
                <a:solidFill>
                  <a:srgbClr val="000000"/>
                </a:solidFill>
              </a:rPr>
              <a:pPr/>
              <a:t>35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74A996-A34A-40D5-8CA2-226623DD03A9}" type="slidenum">
              <a:rPr lang="en-GB">
                <a:solidFill>
                  <a:srgbClr val="000000"/>
                </a:solidFill>
              </a:rPr>
              <a:pPr/>
              <a:t>36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81878D-D30C-4FBF-B413-3467CE3CA62D}" type="slidenum">
              <a:rPr lang="en-GB">
                <a:solidFill>
                  <a:srgbClr val="000000"/>
                </a:solidFill>
              </a:rPr>
              <a:pPr/>
              <a:t>37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BAF930-F7CC-4552-93FC-A2151229A596}" type="slidenum">
              <a:rPr lang="en-GB">
                <a:solidFill>
                  <a:srgbClr val="000000"/>
                </a:solidFill>
              </a:rPr>
              <a:pPr/>
              <a:t>38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AEC107-3B02-466B-B168-CB39B850F21C}" type="slidenum">
              <a:rPr lang="en-GB">
                <a:solidFill>
                  <a:srgbClr val="000000"/>
                </a:solidFill>
              </a:rPr>
              <a:pPr/>
              <a:t>39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A3720E-9B7B-40F8-A99C-F798784446EF}" type="slidenum">
              <a:rPr lang="en-GB">
                <a:solidFill>
                  <a:srgbClr val="000000"/>
                </a:solidFill>
              </a:rPr>
              <a:pPr/>
              <a:t>4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891CA9-E1BC-4491-A225-660361B4144F}" type="slidenum">
              <a:rPr lang="en-GB">
                <a:solidFill>
                  <a:srgbClr val="000000"/>
                </a:solidFill>
              </a:rPr>
              <a:pPr/>
              <a:t>40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082F9D-6999-4751-B6FC-817B188AD68F}" type="slidenum">
              <a:rPr lang="en-GB">
                <a:solidFill>
                  <a:srgbClr val="000000"/>
                </a:solidFill>
              </a:rPr>
              <a:pPr/>
              <a:t>41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7EBDB7-CB84-4EDF-8094-28E0FDC691F0}" type="slidenum">
              <a:rPr lang="en-GB">
                <a:solidFill>
                  <a:srgbClr val="000000"/>
                </a:solidFill>
              </a:rPr>
              <a:pPr/>
              <a:t>42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D4511F-A40C-489B-9A24-A2F14C59DC16}" type="slidenum">
              <a:rPr lang="en-GB">
                <a:solidFill>
                  <a:srgbClr val="000000"/>
                </a:solidFill>
              </a:rPr>
              <a:pPr/>
              <a:t>43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722AE6-ECEF-4C59-8128-F59C97E795CE}" type="slidenum">
              <a:rPr lang="en-GB">
                <a:solidFill>
                  <a:srgbClr val="000000"/>
                </a:solidFill>
              </a:rPr>
              <a:pPr/>
              <a:t>44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EAE3F7-9965-4C96-8299-0567FC134624}" type="slidenum">
              <a:rPr lang="en-GB">
                <a:solidFill>
                  <a:srgbClr val="000000"/>
                </a:solidFill>
              </a:rPr>
              <a:pPr/>
              <a:t>45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6B24DD-76BA-4D70-B7A8-AB8BE001BED7}" type="slidenum">
              <a:rPr lang="en-GB">
                <a:solidFill>
                  <a:srgbClr val="000000"/>
                </a:solidFill>
              </a:rPr>
              <a:pPr/>
              <a:t>46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B964FF-D96A-4A2C-8960-BA6193CC19A2}" type="slidenum">
              <a:rPr lang="en-GB">
                <a:solidFill>
                  <a:srgbClr val="000000"/>
                </a:solidFill>
              </a:rPr>
              <a:pPr/>
              <a:t>5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01576F-BF2D-41B0-AC15-30BC194E05E7}" type="slidenum">
              <a:rPr lang="en-GB">
                <a:solidFill>
                  <a:srgbClr val="000000"/>
                </a:solidFill>
              </a:rPr>
              <a:pPr/>
              <a:t>6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048A01-D12F-4AF0-B981-411AC069CE32}" type="slidenum">
              <a:rPr lang="en-GB">
                <a:solidFill>
                  <a:srgbClr val="000000"/>
                </a:solidFill>
              </a:rPr>
              <a:pPr/>
              <a:t>7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888779-150A-4770-BECB-EAEB74209B17}" type="slidenum">
              <a:rPr lang="en-GB">
                <a:solidFill>
                  <a:srgbClr val="000000"/>
                </a:solidFill>
              </a:rPr>
              <a:pPr/>
              <a:t>8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3FF226-1A79-4057-8ED1-4288436EFEF2}" type="slidenum">
              <a:rPr lang="en-GB">
                <a:solidFill>
                  <a:srgbClr val="000000"/>
                </a:solidFill>
              </a:rPr>
              <a:pPr/>
              <a:t>9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C8A1CE-4293-4D19-B82B-40ABC4D614EE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7E048-3FDE-4DA0-99F9-ACC76B34333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7E048-3FDE-4DA0-99F9-ACC76B34333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7E048-3FDE-4DA0-99F9-ACC76B34333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7E048-3FDE-4DA0-99F9-ACC76B34333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7E048-3FDE-4DA0-99F9-ACC76B34333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7E048-3FDE-4DA0-99F9-ACC76B34333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7E048-3FDE-4DA0-99F9-ACC76B34333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7E048-3FDE-4DA0-99F9-ACC76B34333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7E048-3FDE-4DA0-99F9-ACC76B34333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7E048-3FDE-4DA0-99F9-ACC76B34333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7E048-3FDE-4DA0-99F9-ACC76B34333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7E048-3FDE-4DA0-99F9-ACC76B34333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7E048-3FDE-4DA0-99F9-ACC76B34333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7E048-3FDE-4DA0-99F9-ACC76B34333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7E048-3FDE-4DA0-99F9-ACC76B34333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7E048-3FDE-4DA0-99F9-ACC76B34333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7E048-3FDE-4DA0-99F9-ACC76B34333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7E048-3FDE-4DA0-99F9-ACC76B34333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7E048-3FDE-4DA0-99F9-ACC76B34333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7E048-3FDE-4DA0-99F9-ACC76B34333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7E048-3FDE-4DA0-99F9-ACC76B34333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7E048-3FDE-4DA0-99F9-ACC76B34333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7E048-3FDE-4DA0-99F9-ACC76B34333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7E048-3FDE-4DA0-99F9-ACC76B34333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7E048-3FDE-4DA0-99F9-ACC76B34333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7E048-3FDE-4DA0-99F9-ACC76B34333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7E048-3FDE-4DA0-99F9-ACC76B34333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7E048-3FDE-4DA0-99F9-ACC76B34333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7E048-3FDE-4DA0-99F9-ACC76B34333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7E048-3FDE-4DA0-99F9-ACC76B34333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7E048-3FDE-4DA0-99F9-ACC76B34333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7E048-3FDE-4DA0-99F9-ACC76B34333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7E048-3FDE-4DA0-99F9-ACC76B34333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7E048-3FDE-4DA0-99F9-ACC76B34333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7E048-3FDE-4DA0-99F9-ACC76B34333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7E048-3FDE-4DA0-99F9-ACC76B34333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7E048-3FDE-4DA0-99F9-ACC76B34333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7E048-3FDE-4DA0-99F9-ACC76B34333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7E048-3FDE-4DA0-99F9-ACC76B34333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7E048-3FDE-4DA0-99F9-ACC76B34333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7E048-3FDE-4DA0-99F9-ACC76B34333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7E048-3FDE-4DA0-99F9-ACC76B34333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7E048-3FDE-4DA0-99F9-ACC76B343335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6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7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18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1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0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21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22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23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24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25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26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27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28.xml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30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31.xml"/></Relationships>
</file>

<file path=ppt/slideMasters/_rels/slideMaster32.xml.rels><?xml version="1.0" encoding="UTF-8" standalone="yes"?>
<Relationships xmlns="http://schemas.openxmlformats.org/package/2006/relationships"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32.xml"/></Relationships>
</file>

<file path=ppt/slideMasters/_rels/slideMaster3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33.xml"/></Relationships>
</file>

<file path=ppt/slideMasters/_rels/slideMaster34.xml.rels><?xml version="1.0" encoding="UTF-8" standalone="yes"?>
<Relationships xmlns="http://schemas.openxmlformats.org/package/2006/relationships"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34.xml"/></Relationships>
</file>

<file path=ppt/slideMasters/_rels/slideMaster35.xml.rels><?xml version="1.0" encoding="UTF-8" standalone="yes"?>
<Relationships xmlns="http://schemas.openxmlformats.org/package/2006/relationships"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35.xml"/></Relationships>
</file>

<file path=ppt/slideMasters/_rels/slideMaster36.xml.rels><?xml version="1.0" encoding="UTF-8" standalone="yes"?>
<Relationships xmlns="http://schemas.openxmlformats.org/package/2006/relationships"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36.xml"/></Relationships>
</file>

<file path=ppt/slideMasters/_rels/slideMaster37.xml.rels><?xml version="1.0" encoding="UTF-8" standalone="yes"?>
<Relationships xmlns="http://schemas.openxmlformats.org/package/2006/relationships"><Relationship Id="rId2" Type="http://schemas.openxmlformats.org/officeDocument/2006/relationships/theme" Target="../theme/theme37.xml"/><Relationship Id="rId1" Type="http://schemas.openxmlformats.org/officeDocument/2006/relationships/slideLayout" Target="../slideLayouts/slideLayout37.xml"/></Relationships>
</file>

<file path=ppt/slideMasters/_rels/slideMaster38.xml.rels><?xml version="1.0" encoding="UTF-8" standalone="yes"?>
<Relationships xmlns="http://schemas.openxmlformats.org/package/2006/relationships"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38.xml"/></Relationships>
</file>

<file path=ppt/slideMasters/_rels/slideMaster39.xml.rels><?xml version="1.0" encoding="UTF-8" standalone="yes"?>
<Relationships xmlns="http://schemas.openxmlformats.org/package/2006/relationships"><Relationship Id="rId2" Type="http://schemas.openxmlformats.org/officeDocument/2006/relationships/theme" Target="../theme/theme39.xml"/><Relationship Id="rId1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40.xml.rels><?xml version="1.0" encoding="UTF-8" standalone="yes"?>
<Relationships xmlns="http://schemas.openxmlformats.org/package/2006/relationships"><Relationship Id="rId2" Type="http://schemas.openxmlformats.org/officeDocument/2006/relationships/theme" Target="../theme/theme40.xml"/><Relationship Id="rId1" Type="http://schemas.openxmlformats.org/officeDocument/2006/relationships/slideLayout" Target="../slideLayouts/slideLayout40.xml"/></Relationships>
</file>

<file path=ppt/slideMasters/_rels/slideMaster41.xml.rels><?xml version="1.0" encoding="UTF-8" standalone="yes"?>
<Relationships xmlns="http://schemas.openxmlformats.org/package/2006/relationships"><Relationship Id="rId2" Type="http://schemas.openxmlformats.org/officeDocument/2006/relationships/theme" Target="../theme/theme41.xml"/><Relationship Id="rId1" Type="http://schemas.openxmlformats.org/officeDocument/2006/relationships/slideLayout" Target="../slideLayouts/slideLayout41.xml"/></Relationships>
</file>

<file path=ppt/slideMasters/_rels/slideMaster42.xml.rels><?xml version="1.0" encoding="UTF-8" standalone="yes"?>
<Relationships xmlns="http://schemas.openxmlformats.org/package/2006/relationships"><Relationship Id="rId2" Type="http://schemas.openxmlformats.org/officeDocument/2006/relationships/theme" Target="../theme/theme42.xml"/><Relationship Id="rId1" Type="http://schemas.openxmlformats.org/officeDocument/2006/relationships/slideLayout" Target="../slideLayouts/slideLayout42.xml"/></Relationships>
</file>

<file path=ppt/slideMasters/_rels/slideMaster43.xml.rels><?xml version="1.0" encoding="UTF-8" standalone="yes"?>
<Relationships xmlns="http://schemas.openxmlformats.org/package/2006/relationships"><Relationship Id="rId2" Type="http://schemas.openxmlformats.org/officeDocument/2006/relationships/theme" Target="../theme/theme43.xml"/><Relationship Id="rId1" Type="http://schemas.openxmlformats.org/officeDocument/2006/relationships/slideLayout" Target="../slideLayouts/slideLayout43.xml"/></Relationships>
</file>

<file path=ppt/slideMasters/_rels/slideMaster4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4.xml"/><Relationship Id="rId1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B1085A-749B-4F04-BB6A-FA4F2BF4C53C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B1085A-749B-4F04-BB6A-FA4F2BF4C53C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B1085A-749B-4F04-BB6A-FA4F2BF4C53C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B1085A-749B-4F04-BB6A-FA4F2BF4C53C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B1085A-749B-4F04-BB6A-FA4F2BF4C53C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B1085A-749B-4F04-BB6A-FA4F2BF4C53C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B1085A-749B-4F04-BB6A-FA4F2BF4C53C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B1085A-749B-4F04-BB6A-FA4F2BF4C53C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B1085A-749B-4F04-BB6A-FA4F2BF4C53C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B1085A-749B-4F04-BB6A-FA4F2BF4C53C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B1085A-749B-4F04-BB6A-FA4F2BF4C53C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B1085A-749B-4F04-BB6A-FA4F2BF4C53C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B1085A-749B-4F04-BB6A-FA4F2BF4C53C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B1085A-749B-4F04-BB6A-FA4F2BF4C53C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B1085A-749B-4F04-BB6A-FA4F2BF4C53C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B1085A-749B-4F04-BB6A-FA4F2BF4C53C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B1085A-749B-4F04-BB6A-FA4F2BF4C53C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B1085A-749B-4F04-BB6A-FA4F2BF4C53C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B1085A-749B-4F04-BB6A-FA4F2BF4C53C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B1085A-749B-4F04-BB6A-FA4F2BF4C53C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B1085A-749B-4F04-BB6A-FA4F2BF4C53C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B1085A-749B-4F04-BB6A-FA4F2BF4C53C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B1085A-749B-4F04-BB6A-FA4F2BF4C53C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B1085A-749B-4F04-BB6A-FA4F2BF4C53C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B1085A-749B-4F04-BB6A-FA4F2BF4C53C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B1085A-749B-4F04-BB6A-FA4F2BF4C53C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B1085A-749B-4F04-BB6A-FA4F2BF4C53C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B1085A-749B-4F04-BB6A-FA4F2BF4C53C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B1085A-749B-4F04-BB6A-FA4F2BF4C53C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B1085A-749B-4F04-BB6A-FA4F2BF4C53C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B1085A-749B-4F04-BB6A-FA4F2BF4C53C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B1085A-749B-4F04-BB6A-FA4F2BF4C53C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B1085A-749B-4F04-BB6A-FA4F2BF4C53C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B1085A-749B-4F04-BB6A-FA4F2BF4C53C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B1085A-749B-4F04-BB6A-FA4F2BF4C53C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B1085A-749B-4F04-BB6A-FA4F2BF4C53C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B1085A-749B-4F04-BB6A-FA4F2BF4C53C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B1085A-749B-4F04-BB6A-FA4F2BF4C53C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B1085A-749B-4F04-BB6A-FA4F2BF4C53C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B1085A-749B-4F04-BB6A-FA4F2BF4C53C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B1085A-749B-4F04-BB6A-FA4F2BF4C53C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B1085A-749B-4F04-BB6A-FA4F2BF4C53C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B1085A-749B-4F04-BB6A-FA4F2BF4C53C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B1085A-749B-4F04-BB6A-FA4F2BF4C53C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ris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35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5715000"/>
            <a:ext cx="7772400" cy="1143000"/>
          </a:xfrm>
        </p:spPr>
        <p:txBody>
          <a:bodyPr/>
          <a:lstStyle/>
          <a:p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REBBIEĦ U ĦANIN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8528447" y="0"/>
            <a:ext cx="615553" cy="2049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FF"/>
                </a:solidFill>
              </a:rPr>
              <a:t>www.ofm.mt</a:t>
            </a:r>
            <a:endParaRPr lang="en-GB" sz="2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b="13819"/>
          <a:stretch>
            <a:fillRect/>
          </a:stretch>
        </p:blipFill>
        <p:spPr bwMode="auto">
          <a:xfrm>
            <a:off x="0" y="1630681"/>
            <a:ext cx="9144000" cy="5227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4625"/>
            <a:ext cx="9144000" cy="2339975"/>
          </a:xfrm>
        </p:spPr>
        <p:txBody>
          <a:bodyPr/>
          <a:lstStyle/>
          <a:p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dawk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maħkuma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mill-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ispirti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mniġġsa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lkoll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jitfejqu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3862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6858000"/>
          </a:xfrm>
        </p:spPr>
        <p:txBody>
          <a:bodyPr/>
          <a:lstStyle/>
          <a:p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US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Kelma</a:t>
            </a:r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tal-Mulej</a:t>
            </a:r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b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b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</a:t>
            </a:r>
            <a:r>
              <a:rPr lang="mt-MT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</a:t>
            </a:r>
            <a:r>
              <a:rPr lang="en-US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roddu</a:t>
            </a:r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ħajr</a:t>
            </a:r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133600"/>
            <a:ext cx="8229600" cy="4419600"/>
          </a:xfrm>
        </p:spPr>
        <p:txBody>
          <a:bodyPr/>
          <a:lstStyle/>
          <a:p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SALM RESPONSORJALI </a:t>
            </a:r>
            <a:b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Salm117</a:t>
            </a:r>
            <a:b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b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b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Faħħru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’l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għaliex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tajjeb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 </a:t>
            </a: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3141663"/>
            <a:ext cx="8893175" cy="1143000"/>
          </a:xfrm>
        </p:spPr>
        <p:txBody>
          <a:bodyPr/>
          <a:lstStyle/>
          <a:p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jgħidu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wlied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Iżrael: </a:t>
            </a:r>
            <a:b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‘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dejjem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tjieba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</a:t>
            </a:r>
            <a:b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tgħid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dar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Aron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</a:t>
            </a:r>
            <a:b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‘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dejjem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tjieba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!’</a:t>
            </a:r>
            <a:b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jgħidu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dawk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jibżgħu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mill-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</a:t>
            </a:r>
            <a:b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‘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dejjem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tjieba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!’ </a:t>
            </a:r>
            <a:b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248400" y="548482"/>
            <a:ext cx="2843212" cy="5761037"/>
          </a:xfrm>
        </p:spPr>
        <p:txBody>
          <a:bodyPr/>
          <a:lstStyle/>
          <a:p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Faħħru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‘l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għaliex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tajjeb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</a:t>
            </a:r>
          </a:p>
        </p:txBody>
      </p:sp>
      <p:pic>
        <p:nvPicPr>
          <p:cNvPr id="30724" name="Picture 4" descr="risen mos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627875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9585" y="0"/>
            <a:ext cx="726483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997200"/>
            <a:ext cx="8229600" cy="1143000"/>
          </a:xfrm>
        </p:spPr>
        <p:txBody>
          <a:bodyPr/>
          <a:lstStyle/>
          <a:p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ġebla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warrbu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bennejja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saret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il-ġebla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tax-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xewka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b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Bis-saħħa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tal-Mulej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seħħ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ħaġa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għaġeb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f’għajnejna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b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Dan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jum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għamel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il-Mulej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 </a:t>
            </a:r>
            <a:b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nifirħu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nithennew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fih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 </a:t>
            </a:r>
            <a:b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248400" y="548482"/>
            <a:ext cx="2843212" cy="5761037"/>
          </a:xfrm>
        </p:spPr>
        <p:txBody>
          <a:bodyPr/>
          <a:lstStyle/>
          <a:p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Faħħru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‘l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għaliex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tajjeb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</a:t>
            </a:r>
          </a:p>
        </p:txBody>
      </p:sp>
      <p:pic>
        <p:nvPicPr>
          <p:cNvPr id="30724" name="Picture 4" descr="risen mos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627875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852738"/>
            <a:ext cx="8713788" cy="1143000"/>
          </a:xfrm>
        </p:spPr>
        <p:txBody>
          <a:bodyPr/>
          <a:lstStyle/>
          <a:p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Ejja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nitolbuk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salvana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</a:t>
            </a:r>
            <a:b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Ejja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nitolbuk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b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agħtina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r-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riżq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</a:t>
            </a:r>
            <a:b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Imbierek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ġej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f’isem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il-Mulej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</a:t>
            </a:r>
            <a:b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Inberkukom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dar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il-Mulej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b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Jaħweh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 </a:t>
            </a:r>
            <a:b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d-dawl tagħna.</a:t>
            </a: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248400" y="548482"/>
            <a:ext cx="2843212" cy="5761037"/>
          </a:xfrm>
        </p:spPr>
        <p:txBody>
          <a:bodyPr/>
          <a:lstStyle/>
          <a:p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Faħħru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‘l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għaliex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tajjeb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</a:t>
            </a:r>
          </a:p>
        </p:txBody>
      </p:sp>
      <p:pic>
        <p:nvPicPr>
          <p:cNvPr id="30724" name="Picture 4" descr="risen mos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627875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3783012" cy="6858000"/>
          </a:xfrm>
        </p:spPr>
        <p:txBody>
          <a:bodyPr/>
          <a:lstStyle/>
          <a:p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6633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Qari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6633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6633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6633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mill-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6633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Ktieb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6633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6633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6633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b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6633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6633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6633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Apokalissi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6633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6633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6633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b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6633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6633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San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6633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Ġwann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6633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6633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Appostlu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6633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b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6633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6633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Apok1, 9-11a, 12-13, 17-19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66330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r="4301" b="3333"/>
          <a:stretch>
            <a:fillRect/>
          </a:stretch>
        </p:blipFill>
        <p:spPr bwMode="auto">
          <a:xfrm>
            <a:off x="4057650" y="0"/>
            <a:ext cx="508635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apost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133600"/>
            <a:ext cx="7842250" cy="4724400"/>
          </a:xfrm>
        </p:spPr>
        <p:txBody>
          <a:bodyPr/>
          <a:lstStyle/>
          <a:p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Qari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mill-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Ktieb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mt-MT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l-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Atti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mt-MT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l-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Appostli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Atti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5, 12-16</a:t>
            </a:r>
            <a:b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b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495800" y="0"/>
            <a:ext cx="4648200" cy="6858000"/>
          </a:xfrm>
        </p:spPr>
        <p:txBody>
          <a:bodyPr/>
          <a:lstStyle/>
          <a:p>
            <a:r>
              <a:rPr lang="en-US" sz="52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Jiena</a:t>
            </a:r>
            <a:r>
              <a:rPr lang="en-US" sz="52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, </a:t>
            </a:r>
            <a:r>
              <a:rPr lang="en-US" sz="52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Ġwanni</a:t>
            </a:r>
            <a:r>
              <a:rPr lang="en-US" sz="52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, </a:t>
            </a:r>
            <a:r>
              <a:rPr lang="en-US" sz="52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ħukom</a:t>
            </a:r>
            <a:r>
              <a:rPr lang="en-US" sz="52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u </a:t>
            </a:r>
            <a:r>
              <a:rPr lang="en-US" sz="52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sieħeb</a:t>
            </a:r>
            <a:r>
              <a:rPr lang="en-US" sz="52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52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tagħkom</a:t>
            </a:r>
            <a:r>
              <a:rPr lang="en-US" sz="52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mt-MT" sz="52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   </a:t>
            </a:r>
            <a:r>
              <a:rPr lang="en-US" sz="52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fit-</a:t>
            </a:r>
            <a:r>
              <a:rPr lang="en-US" sz="52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taħbit</a:t>
            </a:r>
            <a:r>
              <a:rPr lang="en-US" sz="52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u </a:t>
            </a:r>
            <a:r>
              <a:rPr lang="mt-MT" sz="52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52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fis-saltna</a:t>
            </a:r>
            <a:r>
              <a:rPr lang="en-US" sz="52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u</a:t>
            </a:r>
            <a:r>
              <a:rPr lang="mt-MT" sz="52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52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52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fis-sabar</a:t>
            </a:r>
            <a:r>
              <a:rPr lang="mt-MT" sz="52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5200" dirty="0">
                <a:solidFill>
                  <a:schemeClr val="accent4">
                    <a:lumMod val="10000"/>
                  </a:schemeClr>
                </a:solidFill>
                <a:latin typeface="+mj-lt"/>
                <a:ea typeface="+mj-ea"/>
                <a:cs typeface="+mj-cs"/>
              </a:rPr>
              <a:t>ma’ </a:t>
            </a:r>
            <a:r>
              <a:rPr lang="en-US" sz="5200" dirty="0" err="1">
                <a:solidFill>
                  <a:schemeClr val="accent4">
                    <a:lumMod val="10000"/>
                  </a:schemeClr>
                </a:solidFill>
                <a:latin typeface="+mj-lt"/>
                <a:ea typeface="+mj-ea"/>
                <a:cs typeface="+mj-cs"/>
              </a:rPr>
              <a:t>Ġesù</a:t>
            </a:r>
            <a:r>
              <a:rPr lang="en-US" sz="5200" dirty="0">
                <a:solidFill>
                  <a:schemeClr val="accent4">
                    <a:lumMod val="10000"/>
                  </a:schemeClr>
                </a:solidFill>
                <a:latin typeface="+mj-lt"/>
                <a:ea typeface="+mj-ea"/>
                <a:cs typeface="+mj-cs"/>
              </a:rPr>
              <a:t>,</a:t>
            </a:r>
            <a:endParaRPr lang="en-US" sz="52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pic>
        <p:nvPicPr>
          <p:cNvPr id="43012" name="Picture 4" descr="st-john evangeli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0" y="0"/>
            <a:ext cx="451167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343399" cy="6858000"/>
          </a:xfrm>
        </p:spPr>
        <p:txBody>
          <a:bodyPr/>
          <a:lstStyle/>
          <a:p>
            <a:r>
              <a:rPr lang="en-US" sz="50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jien</a:t>
            </a:r>
            <a:r>
              <a:rPr lang="en-US" sz="50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50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sibt</a:t>
            </a:r>
            <a:r>
              <a:rPr lang="en-US" sz="50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50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ruħi</a:t>
            </a:r>
            <a:r>
              <a:rPr lang="en-US" sz="50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50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fil-gżira</a:t>
            </a:r>
            <a:r>
              <a:rPr lang="en-US" sz="50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50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jisimha</a:t>
            </a:r>
            <a:r>
              <a:rPr lang="en-US" sz="50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Patmos </a:t>
            </a:r>
            <a:r>
              <a:rPr lang="en-US" sz="50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minħabba</a:t>
            </a:r>
            <a:r>
              <a:rPr lang="en-US" sz="50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mt-MT" sz="50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    </a:t>
            </a:r>
            <a:r>
              <a:rPr lang="en-US" sz="50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l-</a:t>
            </a:r>
            <a:r>
              <a:rPr lang="en-US" sz="50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Kelma</a:t>
            </a:r>
            <a:r>
              <a:rPr lang="en-US" sz="50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50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ta</a:t>
            </a:r>
            <a:r>
              <a:rPr lang="en-US" sz="50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’ </a:t>
            </a:r>
            <a:r>
              <a:rPr lang="en-US" sz="50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Alla</a:t>
            </a:r>
            <a:r>
              <a:rPr lang="en-US" sz="50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u</a:t>
            </a:r>
            <a:r>
              <a:rPr lang="mt-MT" sz="50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         </a:t>
            </a:r>
            <a:r>
              <a:rPr lang="en-US" sz="50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x-</a:t>
            </a:r>
            <a:r>
              <a:rPr lang="en-US" sz="50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xhieda</a:t>
            </a:r>
            <a:r>
              <a:rPr lang="en-US" sz="50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50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ta</a:t>
            </a:r>
            <a:r>
              <a:rPr lang="en-US" sz="50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’ </a:t>
            </a:r>
            <a:r>
              <a:rPr lang="en-US" sz="50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Ġesù</a:t>
            </a:r>
            <a:r>
              <a:rPr lang="en-US" sz="50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.</a:t>
            </a:r>
            <a:endParaRPr lang="en-US" sz="50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pic>
        <p:nvPicPr>
          <p:cNvPr id="45060" name="Picture 4" descr="john-patmo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1175" y="0"/>
            <a:ext cx="482282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724400" y="0"/>
            <a:ext cx="4419600" cy="6858000"/>
          </a:xfrm>
        </p:spPr>
        <p:txBody>
          <a:bodyPr/>
          <a:lstStyle/>
          <a:p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Darba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,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f’jum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mt-MT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il-Mulej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,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ħassejtni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merfugħ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mt-MT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         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fl-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Ispirtu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, u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minn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warajja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smajt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leħen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qawwi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,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bħal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ta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’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tromba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,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jgħidli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: </a:t>
            </a:r>
            <a:endParaRPr lang="en-US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pic>
        <p:nvPicPr>
          <p:cNvPr id="47108" name="Picture 4" descr="st john evangeli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278" y="533400"/>
            <a:ext cx="5083722" cy="47228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74638"/>
            <a:ext cx="3600450" cy="6323012"/>
          </a:xfrm>
        </p:spPr>
        <p:txBody>
          <a:bodyPr/>
          <a:lstStyle/>
          <a:p>
            <a:r>
              <a:rPr lang="en-US" sz="54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«</a:t>
            </a:r>
            <a:r>
              <a:rPr lang="en-US" sz="54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Kulma</a:t>
            </a:r>
            <a:r>
              <a:rPr lang="en-US" sz="54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54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tara</a:t>
            </a:r>
            <a:r>
              <a:rPr lang="en-US" sz="54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54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niżżlu</a:t>
            </a:r>
            <a:r>
              <a:rPr lang="en-US" sz="54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54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fi</a:t>
            </a:r>
            <a:r>
              <a:rPr lang="en-US" sz="54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54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ktieb</a:t>
            </a:r>
            <a:r>
              <a:rPr lang="en-US" sz="54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u </a:t>
            </a:r>
            <a:r>
              <a:rPr lang="en-US" sz="54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ibagħtu</a:t>
            </a:r>
            <a:r>
              <a:rPr lang="en-US" sz="54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54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lis-seba</a:t>
            </a:r>
            <a:r>
              <a:rPr lang="en-US" sz="54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’ </a:t>
            </a:r>
            <a:r>
              <a:rPr lang="en-US" sz="54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knejjes</a:t>
            </a:r>
            <a:r>
              <a:rPr lang="en-US" sz="54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.»</a:t>
            </a:r>
            <a:endParaRPr lang="en-US" sz="54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pic>
        <p:nvPicPr>
          <p:cNvPr id="49156" name="Picture 4" descr="st john writ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5425" y="0"/>
            <a:ext cx="510857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3962400" y="0"/>
            <a:ext cx="4630738" cy="6858000"/>
          </a:xfrm>
        </p:spPr>
        <p:txBody>
          <a:bodyPr/>
          <a:lstStyle/>
          <a:p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jiena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dort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biex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nara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min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qiegħed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ikellimni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 u,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kif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dort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rajt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seba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kandelabri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tad-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deheb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3886200" cy="6858000"/>
          </a:xfrm>
        </p:spPr>
        <p:txBody>
          <a:bodyPr/>
          <a:lstStyle/>
          <a:p>
            <a:r>
              <a:rPr lang="en-US" sz="48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u </a:t>
            </a:r>
            <a:r>
              <a:rPr lang="en-US" sz="48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f’nofs</a:t>
            </a:r>
            <a:r>
              <a:rPr lang="en-US" sz="48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mt-MT" sz="48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    </a:t>
            </a:r>
            <a:r>
              <a:rPr lang="en-US" sz="48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il-kandelabri</a:t>
            </a:r>
            <a:r>
              <a:rPr lang="en-US" sz="48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48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kien</a:t>
            </a:r>
            <a:r>
              <a:rPr lang="en-US" sz="48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48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hemm</a:t>
            </a:r>
            <a:r>
              <a:rPr lang="en-US" sz="48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48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wieħed</a:t>
            </a:r>
            <a:r>
              <a:rPr lang="en-US" sz="48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48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qisu</a:t>
            </a:r>
            <a:r>
              <a:rPr lang="en-US" sz="48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48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Iben</a:t>
            </a:r>
            <a:r>
              <a:rPr lang="en-US" sz="48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48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ta</a:t>
            </a:r>
            <a:r>
              <a:rPr lang="en-US" sz="48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’ </a:t>
            </a:r>
            <a:r>
              <a:rPr lang="en-US" sz="48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bniedem</a:t>
            </a:r>
            <a:r>
              <a:rPr lang="en-US" sz="48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, </a:t>
            </a:r>
            <a:r>
              <a:rPr lang="en-US" sz="48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liebes</a:t>
            </a:r>
            <a:r>
              <a:rPr lang="en-US" sz="48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48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libsa</a:t>
            </a:r>
            <a:r>
              <a:rPr lang="en-US" sz="48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48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twila</a:t>
            </a:r>
            <a:r>
              <a:rPr lang="en-US" sz="48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48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sa</a:t>
            </a:r>
            <a:r>
              <a:rPr lang="en-US" sz="48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48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wiċċ</a:t>
            </a:r>
            <a:r>
              <a:rPr lang="en-US" sz="48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48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saqajh</a:t>
            </a:r>
            <a:r>
              <a:rPr lang="en-US" sz="48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,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 b="4046"/>
          <a:stretch>
            <a:fillRect/>
          </a:stretch>
        </p:blipFill>
        <p:spPr bwMode="auto">
          <a:xfrm>
            <a:off x="4124440" y="0"/>
            <a:ext cx="501956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48200" y="0"/>
            <a:ext cx="4356100" cy="6858000"/>
          </a:xfrm>
        </p:spPr>
        <p:txBody>
          <a:bodyPr/>
          <a:lstStyle/>
          <a:p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b’sidru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mħażżem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bi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ħżiem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tad-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deheb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.</a:t>
            </a:r>
            <a:br>
              <a:rPr lang="en-US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</a:b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Jien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,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kif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rajtu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,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waqajt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qisni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mejjet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f’riġlejh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.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Iżda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hu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ressaq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idu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l-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leminija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fuqi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u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qalli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: </a:t>
            </a:r>
            <a:endParaRPr lang="en-US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4387" r="6418"/>
          <a:stretch>
            <a:fillRect/>
          </a:stretch>
        </p:blipFill>
        <p:spPr bwMode="auto">
          <a:xfrm>
            <a:off x="0" y="0"/>
            <a:ext cx="46482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Alfa-Omega"/>
          <p:cNvPicPr>
            <a:picLocks noChangeAspect="1" noChangeArrowheads="1"/>
          </p:cNvPicPr>
          <p:nvPr/>
        </p:nvPicPr>
        <p:blipFill>
          <a:blip r:embed="rId3" cstate="print"/>
          <a:srcRect r="12666"/>
          <a:stretch>
            <a:fillRect/>
          </a:stretch>
        </p:blipFill>
        <p:spPr bwMode="auto">
          <a:xfrm>
            <a:off x="3889994" y="0"/>
            <a:ext cx="525400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029200" cy="6858000"/>
          </a:xfrm>
        </p:spPr>
        <p:txBody>
          <a:bodyPr/>
          <a:lstStyle/>
          <a:p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‘</a:t>
            </a:r>
            <a:r>
              <a:rPr lang="en-US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Tibżax</a:t>
            </a:r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</a:t>
            </a:r>
            <a:r>
              <a:rPr lang="en-US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Jien</a:t>
            </a:r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Ewwel</a:t>
            </a:r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</a:t>
            </a:r>
            <a:r>
              <a:rPr lang="mt-MT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</a:t>
            </a:r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Aħħar</a:t>
            </a:r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jiena</a:t>
            </a:r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US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Ħaj</a:t>
            </a:r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 </a:t>
            </a:r>
            <a:r>
              <a:rPr lang="en-US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jien</a:t>
            </a:r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kont</a:t>
            </a:r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mejjet</a:t>
            </a:r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en-US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ara</a:t>
            </a:r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jien</a:t>
            </a:r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issa</a:t>
            </a:r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ħaj</a:t>
            </a:r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</a:t>
            </a:r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dejjem</a:t>
            </a:r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dejjem</a:t>
            </a:r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5181600" y="0"/>
            <a:ext cx="3810000" cy="6858000"/>
          </a:xfrm>
        </p:spPr>
        <p:txBody>
          <a:bodyPr/>
          <a:lstStyle/>
          <a:p>
            <a:r>
              <a:rPr lang="en-US" sz="60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u </a:t>
            </a:r>
            <a:r>
              <a:rPr lang="en-US" sz="60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għandi</a:t>
            </a:r>
            <a:r>
              <a:rPr lang="en-US" sz="60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60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jinsabu</a:t>
            </a:r>
            <a:r>
              <a:rPr lang="en-US" sz="60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mt-MT" sz="60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 </a:t>
            </a:r>
            <a:r>
              <a:rPr lang="en-US" sz="60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l-</a:t>
            </a:r>
            <a:r>
              <a:rPr lang="en-US" sz="60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imfietaħ</a:t>
            </a:r>
            <a:r>
              <a:rPr lang="en-US" sz="60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60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tal-Mewt</a:t>
            </a:r>
            <a:r>
              <a:rPr lang="en-US" sz="60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u </a:t>
            </a:r>
            <a:r>
              <a:rPr lang="en-US" sz="60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ta</a:t>
            </a:r>
            <a:r>
              <a:rPr lang="en-US" sz="60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’ Post </a:t>
            </a:r>
            <a:r>
              <a:rPr lang="en-US" sz="60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il-Mejtin</a:t>
            </a:r>
            <a:r>
              <a:rPr lang="en-US" sz="60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.</a:t>
            </a:r>
            <a:endParaRPr lang="en-US" sz="60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5A58"/>
                </a:outerShdw>
              </a:effectLst>
              <a:latin typeface="Trebuchet MS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0921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 descr="st john writing"/>
          <p:cNvPicPr>
            <a:picLocks noChangeAspect="1" noChangeArrowheads="1"/>
          </p:cNvPicPr>
          <p:nvPr/>
        </p:nvPicPr>
        <p:blipFill>
          <a:blip r:embed="rId3" cstate="print"/>
          <a:srcRect r="7458"/>
          <a:stretch>
            <a:fillRect/>
          </a:stretch>
        </p:blipFill>
        <p:spPr bwMode="auto">
          <a:xfrm>
            <a:off x="4416425" y="0"/>
            <a:ext cx="472757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4267201" cy="6858000"/>
          </a:xfrm>
        </p:spPr>
        <p:txBody>
          <a:bodyPr/>
          <a:lstStyle/>
          <a:p>
            <a:r>
              <a:rPr lang="en-US" sz="54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Ikteb</a:t>
            </a:r>
            <a:r>
              <a:rPr lang="en-US" sz="54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54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kull</a:t>
            </a:r>
            <a:r>
              <a:rPr lang="en-US" sz="54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ma </a:t>
            </a:r>
            <a:r>
              <a:rPr lang="en-US" sz="54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tara</a:t>
            </a:r>
            <a:r>
              <a:rPr lang="en-US" sz="54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, </a:t>
            </a:r>
            <a:r>
              <a:rPr lang="en-US" sz="54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kemm</a:t>
            </a:r>
            <a:r>
              <a:rPr lang="en-US" sz="54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mt-MT" sz="54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      </a:t>
            </a:r>
            <a:r>
              <a:rPr lang="en-US" sz="54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il-ħwejjeġ</a:t>
            </a:r>
            <a:r>
              <a:rPr lang="en-US" sz="54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54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li</a:t>
            </a:r>
            <a:r>
              <a:rPr lang="en-US" sz="54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54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hawn</a:t>
            </a:r>
            <a:r>
              <a:rPr lang="en-US" sz="54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54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issa</a:t>
            </a:r>
            <a:r>
              <a:rPr lang="en-US" sz="54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u </a:t>
            </a:r>
            <a:r>
              <a:rPr lang="en-US" sz="54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kemm</a:t>
            </a:r>
            <a:r>
              <a:rPr lang="en-US" sz="54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54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dawk</a:t>
            </a:r>
            <a:r>
              <a:rPr lang="en-US" sz="54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54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li</a:t>
            </a:r>
            <a:r>
              <a:rPr lang="en-US" sz="54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se </a:t>
            </a:r>
            <a:r>
              <a:rPr lang="en-US" sz="54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jiġru</a:t>
            </a:r>
            <a:r>
              <a:rPr lang="en-US" sz="54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’l </a:t>
            </a:r>
            <a:r>
              <a:rPr lang="en-US" sz="54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quddiem</a:t>
            </a:r>
            <a:r>
              <a:rPr lang="en-US" sz="54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.’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Picture1"/>
          <p:cNvPicPr>
            <a:picLocks noChangeAspect="1" noChangeArrowheads="1"/>
          </p:cNvPicPr>
          <p:nvPr/>
        </p:nvPicPr>
        <p:blipFill>
          <a:blip r:embed="rId3" cstate="print"/>
          <a:srcRect l="1745" r="10073"/>
          <a:stretch>
            <a:fillRect/>
          </a:stretch>
        </p:blipFill>
        <p:spPr bwMode="auto">
          <a:xfrm>
            <a:off x="0" y="0"/>
            <a:ext cx="9144000" cy="6875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0"/>
            <a:ext cx="9144000" cy="1143000"/>
          </a:xfrm>
        </p:spPr>
        <p:txBody>
          <a:bodyPr/>
          <a:lstStyle/>
          <a:p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Bis-saħħa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tal-appostli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jsiru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ħafna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sinjali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    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mirakli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fost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il-poplu.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84" y="0"/>
            <a:ext cx="910441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6858000"/>
          </a:xfrm>
        </p:spPr>
        <p:txBody>
          <a:bodyPr/>
          <a:lstStyle/>
          <a:p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US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Kelma</a:t>
            </a:r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tal-Mulej</a:t>
            </a:r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b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b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</a:t>
            </a:r>
            <a:r>
              <a:rPr lang="mt-MT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</a:t>
            </a:r>
            <a:r>
              <a:rPr lang="en-US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roddu</a:t>
            </a:r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ħajr</a:t>
            </a:r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74638"/>
            <a:ext cx="8291512" cy="6394450"/>
          </a:xfrm>
        </p:spPr>
        <p:txBody>
          <a:bodyPr/>
          <a:lstStyle/>
          <a:p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Hallelujah, Hallelujah</a:t>
            </a:r>
            <a:b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b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Tumas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emmint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rajtni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jgħid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il-Mulej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 </a:t>
            </a:r>
            <a:b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henjin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dawk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rawx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emmnu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b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b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Hallelujah</a:t>
            </a:r>
          </a:p>
        </p:txBody>
      </p:sp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1894" y="0"/>
            <a:ext cx="534210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4724400" cy="6858000"/>
          </a:xfrm>
        </p:spPr>
        <p:txBody>
          <a:bodyPr/>
          <a:lstStyle/>
          <a:p>
            <a:r>
              <a:rPr lang="en-US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Qari</a:t>
            </a:r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</a:t>
            </a:r>
            <a:br>
              <a:rPr lang="mt-MT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</a:br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mill-</a:t>
            </a:r>
            <a:r>
              <a:rPr lang="en-US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Evanġelju</a:t>
            </a:r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</a:t>
            </a:r>
            <a:br>
              <a:rPr lang="mt-MT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</a:br>
            <a:r>
              <a:rPr lang="en-US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ta</a:t>
            </a:r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’ </a:t>
            </a:r>
            <a:b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</a:br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San </a:t>
            </a:r>
            <a:r>
              <a:rPr lang="en-US" sz="5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Ġwann</a:t>
            </a:r>
            <a:r>
              <a:rPr lang="en-US" sz="5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.</a:t>
            </a:r>
            <a:br>
              <a:rPr 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</a:b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Ġw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 20, 19-31</a:t>
            </a:r>
            <a:br>
              <a:rPr lang="en-U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</a:br>
            <a:endParaRPr lang="en-US" sz="48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4" descr="miracles_sunrise-k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0429" cy="6858000"/>
          </a:xfrm>
          <a:prstGeom prst="rect">
            <a:avLst/>
          </a:prstGeom>
          <a:noFill/>
        </p:spPr>
      </p:pic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57200"/>
            <a:ext cx="8291512" cy="5867400"/>
          </a:xfrm>
        </p:spPr>
        <p:txBody>
          <a:bodyPr/>
          <a:lstStyle/>
          <a:p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Dakinhar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filgħaxija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fl-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ewwel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jum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tal-ġimgħa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meta 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dixxipli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flimkien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imbeżżgħa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mil-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Lhud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bil-bibien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magħluqa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ġie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Ġesù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qagħad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f’nofshom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 u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qalilhom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</a:t>
            </a:r>
          </a:p>
        </p:txBody>
      </p:sp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4038600" cy="6858000"/>
          </a:xfrm>
        </p:spPr>
        <p:txBody>
          <a:bodyPr/>
          <a:lstStyle/>
          <a:p>
            <a:r>
              <a:rPr lang="en-US" sz="48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«Is-</a:t>
            </a:r>
            <a:r>
              <a:rPr lang="en-US" sz="48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sliem</a:t>
            </a:r>
            <a:r>
              <a:rPr lang="en-US" sz="48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48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għalikom</a:t>
            </a:r>
            <a:r>
              <a:rPr lang="en-US" sz="48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!» </a:t>
            </a:r>
            <a:r>
              <a:rPr lang="en-US" sz="48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Kif</a:t>
            </a:r>
            <a:r>
              <a:rPr lang="en-US" sz="48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48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qal</a:t>
            </a:r>
            <a:r>
              <a:rPr lang="en-US" sz="48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48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hekk</a:t>
            </a:r>
            <a:r>
              <a:rPr lang="en-US" sz="48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, </a:t>
            </a:r>
            <a:r>
              <a:rPr lang="en-US" sz="48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uriehom</a:t>
            </a:r>
            <a:r>
              <a:rPr lang="en-US" sz="48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48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idejh</a:t>
            </a:r>
            <a:r>
              <a:rPr lang="en-US" sz="48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u </a:t>
            </a:r>
            <a:r>
              <a:rPr lang="en-US" sz="48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ġenbu</a:t>
            </a:r>
            <a:r>
              <a:rPr lang="en-US" sz="48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. </a:t>
            </a:r>
            <a:r>
              <a:rPr lang="mt-MT" sz="48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      </a:t>
            </a:r>
            <a:r>
              <a:rPr lang="en-US" sz="48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Id-</a:t>
            </a:r>
            <a:r>
              <a:rPr lang="en-US" sz="48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dixxipli</a:t>
            </a:r>
            <a:r>
              <a:rPr lang="en-US" sz="48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48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ferħu</a:t>
            </a:r>
            <a:r>
              <a:rPr lang="en-US" sz="48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meta raw </a:t>
            </a:r>
            <a:r>
              <a:rPr lang="mt-MT" sz="48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           </a:t>
            </a:r>
            <a:r>
              <a:rPr lang="en-US" sz="48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lill-Mulej</a:t>
            </a:r>
            <a:r>
              <a:rPr lang="en-US" sz="48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.</a:t>
            </a:r>
            <a:endParaRPr lang="en-US" sz="48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pic>
        <p:nvPicPr>
          <p:cNvPr id="71684" name="Picture 4" descr="jesus appear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3" y="0"/>
            <a:ext cx="492918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98433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038600" y="0"/>
            <a:ext cx="4876800" cy="6858000"/>
          </a:xfrm>
        </p:spPr>
        <p:txBody>
          <a:bodyPr/>
          <a:lstStyle/>
          <a:p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Imbagħad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Ġesù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tenna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jgħidilhom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«Is-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sliem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għalikom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Kif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il-Missier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bagħat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hekk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jien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nibgħat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lilkom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.»</a:t>
            </a:r>
          </a:p>
        </p:txBody>
      </p:sp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458012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267200" y="0"/>
            <a:ext cx="4725988" cy="6858000"/>
          </a:xfrm>
        </p:spPr>
        <p:txBody>
          <a:bodyPr/>
          <a:lstStyle/>
          <a:p>
            <a:r>
              <a:rPr lang="en-US" sz="60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Kif</a:t>
            </a:r>
            <a:r>
              <a:rPr lang="en-US" sz="60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60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qal</a:t>
            </a:r>
            <a:r>
              <a:rPr lang="en-US" sz="60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60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hekk</a:t>
            </a:r>
            <a:r>
              <a:rPr lang="en-US" sz="60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, </a:t>
            </a:r>
            <a:r>
              <a:rPr lang="en-US" sz="60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nefaħ</a:t>
            </a:r>
            <a:r>
              <a:rPr lang="en-US" sz="60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60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fuqhom</a:t>
            </a:r>
            <a:r>
              <a:rPr lang="en-US" sz="60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u </a:t>
            </a:r>
            <a:r>
              <a:rPr lang="en-US" sz="60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qalilhom</a:t>
            </a:r>
            <a:r>
              <a:rPr lang="en-US" sz="60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: «</a:t>
            </a:r>
            <a:r>
              <a:rPr lang="en-US" sz="60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Ħudu</a:t>
            </a:r>
            <a:r>
              <a:rPr lang="en-US" sz="60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mt-MT" sz="60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       </a:t>
            </a:r>
            <a:r>
              <a:rPr lang="en-US" sz="60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l-</a:t>
            </a:r>
            <a:r>
              <a:rPr lang="en-US" sz="60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Ispirtu</a:t>
            </a:r>
            <a:r>
              <a:rPr lang="mt-MT" sz="60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       </a:t>
            </a:r>
            <a:r>
              <a:rPr lang="en-US" sz="60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s-</a:t>
            </a:r>
            <a:r>
              <a:rPr lang="en-US" sz="60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Santu</a:t>
            </a:r>
            <a:r>
              <a:rPr lang="en-US" sz="60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. </a:t>
            </a:r>
            <a:endParaRPr lang="en-US" sz="60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1" y="0"/>
            <a:ext cx="3987800" cy="6858000"/>
          </a:xfrm>
        </p:spPr>
        <p:txBody>
          <a:bodyPr/>
          <a:lstStyle/>
          <a:p>
            <a:r>
              <a:rPr lang="en-US" sz="48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Dawk</a:t>
            </a:r>
            <a:r>
              <a:rPr lang="en-US" sz="48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48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li</a:t>
            </a:r>
            <a:r>
              <a:rPr lang="en-US" sz="48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48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taħfrulhom</a:t>
            </a:r>
            <a:r>
              <a:rPr lang="en-US" sz="48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48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dnubiethom</a:t>
            </a:r>
            <a:r>
              <a:rPr lang="en-US" sz="48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48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ikunu</a:t>
            </a:r>
            <a:r>
              <a:rPr lang="en-US" sz="48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48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maħfura</a:t>
            </a:r>
            <a:r>
              <a:rPr lang="en-US" sz="48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, u </a:t>
            </a:r>
            <a:r>
              <a:rPr lang="en-US" sz="48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dawk</a:t>
            </a:r>
            <a:r>
              <a:rPr lang="en-US" sz="48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48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li</a:t>
            </a:r>
            <a:r>
              <a:rPr lang="en-US" sz="48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48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żżommuhom</a:t>
            </a:r>
            <a:r>
              <a:rPr lang="mt-MT" sz="48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-</a:t>
            </a:r>
            <a:r>
              <a:rPr lang="en-US" sz="48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lhom</a:t>
            </a:r>
            <a:r>
              <a:rPr lang="en-US" sz="48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48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ikunu</a:t>
            </a:r>
            <a:r>
              <a:rPr lang="en-US" sz="48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48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miżmuma</a:t>
            </a:r>
            <a:r>
              <a:rPr lang="en-US" sz="48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.»</a:t>
            </a:r>
            <a:endParaRPr lang="en-US" sz="48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pic>
        <p:nvPicPr>
          <p:cNvPr id="77828" name="Picture 4" descr="icon_HolyApost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7025" y="0"/>
            <a:ext cx="500697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5334000" cy="6858000"/>
          </a:xfrm>
        </p:spPr>
        <p:txBody>
          <a:bodyPr/>
          <a:lstStyle/>
          <a:p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Tumas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wieħed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mit-Tnax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jgħidulu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t-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Tewmi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ma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magħhom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meta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ġie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Ġesù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Għalhekk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id-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dixxipli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oħra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qalulu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«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Rajna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lill-Mulej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.»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 l="8126" t="6667" r="7178" b="4444"/>
          <a:stretch>
            <a:fillRect/>
          </a:stretch>
        </p:blipFill>
        <p:spPr bwMode="auto">
          <a:xfrm>
            <a:off x="5334000" y="0"/>
            <a:ext cx="3810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343400" y="0"/>
            <a:ext cx="4724400" cy="6858000"/>
          </a:xfrm>
        </p:spPr>
        <p:txBody>
          <a:bodyPr/>
          <a:lstStyle/>
          <a:p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Iżda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hu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qalilhom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: «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Jekk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ma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narax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f’idejh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il-marka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tal-imsiemer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u ma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nqigħedx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sebgħi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fuq</a:t>
            </a:r>
            <a:br>
              <a:rPr lang="mt-MT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</a:b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il-marka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mt-MT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      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tal-imsiemer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u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idi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fuq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ġenbu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,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jien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ma </a:t>
            </a:r>
            <a:r>
              <a:rPr lang="en-US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nemminx</a:t>
            </a:r>
            <a:r>
              <a:rPr lang="en-US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.» </a:t>
            </a:r>
          </a:p>
        </p:txBody>
      </p:sp>
      <p:pic>
        <p:nvPicPr>
          <p:cNvPr id="83972" name="Picture 4" descr="s_thomas"/>
          <p:cNvPicPr>
            <a:picLocks noChangeAspect="1" noChangeArrowheads="1"/>
          </p:cNvPicPr>
          <p:nvPr/>
        </p:nvPicPr>
        <p:blipFill>
          <a:blip r:embed="rId3" cstate="print"/>
          <a:srcRect l="17949" r="4103"/>
          <a:stretch>
            <a:fillRect/>
          </a:stretch>
        </p:blipFill>
        <p:spPr bwMode="auto">
          <a:xfrm flipH="1">
            <a:off x="0" y="0"/>
            <a:ext cx="43434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5029200" y="0"/>
            <a:ext cx="4114800" cy="6858000"/>
          </a:xfrm>
        </p:spPr>
        <p:txBody>
          <a:bodyPr/>
          <a:lstStyle/>
          <a:p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huma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lkoll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qalb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waħda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jinġabru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flimkien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fil-portiku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Salamun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</a:p>
        </p:txBody>
      </p:sp>
      <p:pic>
        <p:nvPicPr>
          <p:cNvPr id="10243" name="Picture 3" descr="icon apost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4031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 descr="closed door"/>
          <p:cNvPicPr>
            <a:picLocks noChangeAspect="1" noChangeArrowheads="1"/>
          </p:cNvPicPr>
          <p:nvPr/>
        </p:nvPicPr>
        <p:blipFill>
          <a:blip r:embed="rId3" cstate="print"/>
          <a:srcRect r="7273"/>
          <a:stretch>
            <a:fillRect/>
          </a:stretch>
        </p:blipFill>
        <p:spPr bwMode="auto">
          <a:xfrm>
            <a:off x="4286250" y="0"/>
            <a:ext cx="485775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427538" cy="6858000"/>
          </a:xfrm>
        </p:spPr>
        <p:txBody>
          <a:bodyPr/>
          <a:lstStyle/>
          <a:p>
            <a:r>
              <a:rPr lang="en-US" sz="50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Tmint</a:t>
            </a:r>
            <a:r>
              <a:rPr lang="en-US" sz="50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50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ijiem</a:t>
            </a:r>
            <a:r>
              <a:rPr lang="en-US" sz="50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50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wara</a:t>
            </a:r>
            <a:r>
              <a:rPr lang="en-US" sz="50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, </a:t>
            </a:r>
            <a:r>
              <a:rPr lang="mt-MT" sz="50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         </a:t>
            </a:r>
            <a:r>
              <a:rPr lang="en-US" sz="50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id-</a:t>
            </a:r>
            <a:r>
              <a:rPr lang="en-US" sz="50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dixxipli</a:t>
            </a:r>
            <a:r>
              <a:rPr lang="en-US" sz="50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50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reġgħu</a:t>
            </a:r>
            <a:r>
              <a:rPr lang="en-US" sz="50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50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kienu</a:t>
            </a:r>
            <a:r>
              <a:rPr lang="en-US" sz="50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50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ġewwa</a:t>
            </a:r>
            <a:r>
              <a:rPr lang="en-US" sz="50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, u </a:t>
            </a:r>
            <a:r>
              <a:rPr lang="en-US" sz="50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Tumas</a:t>
            </a:r>
            <a:r>
              <a:rPr lang="en-US" sz="50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50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magħhom</a:t>
            </a:r>
            <a:r>
              <a:rPr lang="en-US" sz="50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. </a:t>
            </a:r>
            <a:r>
              <a:rPr lang="mt-MT" sz="50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  </a:t>
            </a:r>
            <a:r>
              <a:rPr lang="en-US" sz="50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Il-</a:t>
            </a:r>
            <a:r>
              <a:rPr lang="en-US" sz="50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bibien</a:t>
            </a:r>
            <a:r>
              <a:rPr lang="en-US" sz="50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50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kienu</a:t>
            </a:r>
            <a:r>
              <a:rPr lang="en-US" sz="50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50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magħluqa</a:t>
            </a:r>
            <a:r>
              <a:rPr lang="en-US" sz="50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, </a:t>
            </a:r>
            <a:endParaRPr lang="en-US" sz="50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5029200" y="0"/>
            <a:ext cx="3968750" cy="6858000"/>
          </a:xfrm>
        </p:spPr>
        <p:txBody>
          <a:bodyPr/>
          <a:lstStyle/>
          <a:p>
            <a:r>
              <a:rPr lang="en-US" sz="54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imma</a:t>
            </a:r>
            <a:r>
              <a:rPr lang="en-US" sz="54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54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Ġesù</a:t>
            </a:r>
            <a:r>
              <a:rPr lang="en-US" sz="54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54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daħal</a:t>
            </a:r>
            <a:r>
              <a:rPr lang="en-US" sz="54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, </a:t>
            </a:r>
            <a:r>
              <a:rPr lang="en-US" sz="54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qagħad</a:t>
            </a:r>
            <a:r>
              <a:rPr lang="en-US" sz="54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54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f’nofshom</a:t>
            </a:r>
            <a:r>
              <a:rPr lang="en-US" sz="54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, u </a:t>
            </a:r>
            <a:r>
              <a:rPr lang="en-US" sz="54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qalilhom</a:t>
            </a:r>
            <a:r>
              <a:rPr lang="en-US" sz="54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: «Is-</a:t>
            </a:r>
            <a:r>
              <a:rPr lang="en-US" sz="54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sliem</a:t>
            </a:r>
            <a:r>
              <a:rPr lang="en-US" sz="54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54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għalikom</a:t>
            </a:r>
            <a:r>
              <a:rPr lang="en-US" sz="54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!»</a:t>
            </a:r>
            <a:endParaRPr lang="en-US" sz="5400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itchFamily="34" charset="0"/>
            </a:endParaRPr>
          </a:p>
        </p:txBody>
      </p:sp>
      <p:pic>
        <p:nvPicPr>
          <p:cNvPr id="90116" name="Picture 4" descr="jesus appear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92918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Picture 4" descr="st-thomas caravaggio"/>
          <p:cNvPicPr>
            <a:picLocks noChangeAspect="1" noChangeArrowheads="1"/>
          </p:cNvPicPr>
          <p:nvPr/>
        </p:nvPicPr>
        <p:blipFill>
          <a:blip r:embed="rId3" cstate="print">
            <a:lum bright="40000"/>
          </a:blip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86201"/>
            <a:ext cx="9144000" cy="2971800"/>
          </a:xfrm>
          <a:noFill/>
          <a:ln>
            <a:noFill/>
          </a:ln>
        </p:spPr>
        <p:txBody>
          <a:bodyPr/>
          <a:lstStyle/>
          <a:p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Imbagħad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qal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lil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Tumas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: «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Ġib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sebgħek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hawn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 u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ara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jdejja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, u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ressaq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idek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 u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qegħedha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fuq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ġenbi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;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tkunx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bniedem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bla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fidi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,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iżda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emmen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.» 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4356100" y="0"/>
            <a:ext cx="4787900" cy="6858000"/>
          </a:xfrm>
          <a:solidFill>
            <a:srgbClr val="000000"/>
          </a:solidFill>
          <a:ln/>
        </p:spPr>
        <p:txBody>
          <a:bodyPr/>
          <a:lstStyle/>
          <a:p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Wieġeb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Tumas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qallu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«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!»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Qallu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Ġesù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«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Emmint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rajtni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Henjin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dawk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rawx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emmnu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.»</a:t>
            </a:r>
          </a:p>
        </p:txBody>
      </p:sp>
      <p:pic>
        <p:nvPicPr>
          <p:cNvPr id="94212" name="Picture 4" descr="jesus thomas"/>
          <p:cNvPicPr>
            <a:picLocks noChangeAspect="1" noChangeArrowheads="1"/>
          </p:cNvPicPr>
          <p:nvPr/>
        </p:nvPicPr>
        <p:blipFill>
          <a:blip r:embed="rId3" cstate="print"/>
          <a:srcRect l="21367" r="20906"/>
          <a:stretch>
            <a:fillRect/>
          </a:stretch>
        </p:blipFill>
        <p:spPr bwMode="auto">
          <a:xfrm>
            <a:off x="0" y="-7938"/>
            <a:ext cx="4572000" cy="6865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Hemm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ħafna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sinjali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oħra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Ġesù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għamel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quddiem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id-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dixxipli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mhumiex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imniżżla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f’dan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il-ktieb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8" name="Picture 4" descr="resurrec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0375" y="0"/>
            <a:ext cx="3603625" cy="6858000"/>
          </a:xfrm>
          <a:prstGeom prst="rect">
            <a:avLst/>
          </a:prstGeom>
          <a:noFill/>
        </p:spPr>
      </p:pic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5791200" cy="6858000"/>
          </a:xfrm>
        </p:spPr>
        <p:txBody>
          <a:bodyPr/>
          <a:lstStyle/>
          <a:p>
            <a:r>
              <a:rPr lang="en-US" sz="54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Iżda</a:t>
            </a:r>
            <a:r>
              <a:rPr lang="en-US" sz="54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dawn </a:t>
            </a:r>
            <a:r>
              <a:rPr lang="en-US" sz="54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inkitbu</a:t>
            </a:r>
            <a:r>
              <a:rPr lang="en-US" sz="54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54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sabiex</a:t>
            </a:r>
            <a:r>
              <a:rPr lang="en-US" sz="54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54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intom</a:t>
            </a:r>
            <a:r>
              <a:rPr lang="en-US" sz="54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54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temmnu</a:t>
            </a:r>
            <a:r>
              <a:rPr lang="en-US" sz="54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54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li</a:t>
            </a:r>
            <a:r>
              <a:rPr lang="en-US" sz="54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54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Ġesù</a:t>
            </a:r>
            <a:r>
              <a:rPr lang="en-US" sz="54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54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hu</a:t>
            </a:r>
            <a:r>
              <a:rPr lang="en-US" sz="54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l-</a:t>
            </a:r>
            <a:r>
              <a:rPr lang="en-US" sz="54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Messija</a:t>
            </a:r>
            <a:r>
              <a:rPr lang="en-US" sz="54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mt-MT" sz="54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          </a:t>
            </a:r>
            <a:r>
              <a:rPr lang="en-US" sz="54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l-</a:t>
            </a:r>
            <a:r>
              <a:rPr lang="en-US" sz="54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Iben</a:t>
            </a:r>
            <a:r>
              <a:rPr lang="en-US" sz="54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54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ta</a:t>
            </a:r>
            <a:r>
              <a:rPr lang="en-US" sz="54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’ </a:t>
            </a:r>
            <a:r>
              <a:rPr lang="en-US" sz="54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Alla</a:t>
            </a:r>
            <a:r>
              <a:rPr lang="en-US" sz="54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, u </a:t>
            </a:r>
            <a:r>
              <a:rPr lang="en-US" sz="54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biex</a:t>
            </a:r>
            <a:r>
              <a:rPr lang="en-US" sz="54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bit-</a:t>
            </a:r>
            <a:r>
              <a:rPr lang="en-US" sz="54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twemmin</a:t>
            </a:r>
            <a:r>
              <a:rPr lang="en-US" sz="54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54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tagħkom</a:t>
            </a:r>
            <a:r>
              <a:rPr lang="en-US" sz="54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54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ikollkom</a:t>
            </a:r>
            <a:r>
              <a:rPr lang="en-US" sz="54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54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il-ħajja</a:t>
            </a:r>
            <a:r>
              <a:rPr lang="en-US" sz="54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 </a:t>
            </a:r>
            <a:r>
              <a:rPr lang="en-US" sz="5400" dirty="0" err="1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f’ismu</a:t>
            </a:r>
            <a:r>
              <a:rPr lang="en-US" sz="5400" dirty="0">
                <a:solidFill>
                  <a:schemeClr val="accent4">
                    <a:lumMod val="10000"/>
                  </a:schemeClr>
                </a:solidFill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47799"/>
            <a:ext cx="9144000" cy="5410201"/>
          </a:xfrm>
        </p:spPr>
        <p:txBody>
          <a:bodyPr/>
          <a:lstStyle/>
          <a:p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US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Kelma</a:t>
            </a:r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tal-Mulej</a:t>
            </a:r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b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b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</a:t>
            </a:r>
            <a:r>
              <a:rPr lang="mt-MT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ifħir lilek Kristu</a:t>
            </a:r>
            <a:r>
              <a:rPr lang="en-US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glory-of-god"/>
          <p:cNvPicPr>
            <a:picLocks noChangeAspect="1" noChangeArrowheads="1"/>
          </p:cNvPicPr>
          <p:nvPr/>
        </p:nvPicPr>
        <p:blipFill>
          <a:blip r:embed="rId3" cstate="print"/>
          <a:srcRect r="18163"/>
          <a:stretch>
            <a:fillRect/>
          </a:stretch>
        </p:blipFill>
        <p:spPr bwMode="auto">
          <a:xfrm flipH="1">
            <a:off x="5410200" y="0"/>
            <a:ext cx="37338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1" y="0"/>
            <a:ext cx="5181599" cy="6858000"/>
          </a:xfrm>
        </p:spPr>
        <p:txBody>
          <a:bodyPr/>
          <a:lstStyle/>
          <a:p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US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ħadd</a:t>
            </a:r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</a:t>
            </a:r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mill-</a:t>
            </a:r>
            <a:r>
              <a:rPr lang="en-US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oħrajn</a:t>
            </a:r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US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</a:t>
            </a:r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jissogra</a:t>
            </a:r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jissieħeb</a:t>
            </a:r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magħhom</a:t>
            </a:r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 </a:t>
            </a:r>
            <a:r>
              <a:rPr lang="mt-MT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imma</a:t>
            </a:r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kulħadd</a:t>
            </a:r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</a:t>
            </a:r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ifaħħarhom</a:t>
            </a:r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ħafna</a:t>
            </a:r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495800" y="0"/>
            <a:ext cx="4648200" cy="6858000"/>
          </a:xfrm>
        </p:spPr>
        <p:txBody>
          <a:bodyPr anchor="ctr"/>
          <a:lstStyle/>
          <a:p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US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għadd</a:t>
            </a:r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dawk</a:t>
            </a:r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kienu</a:t>
            </a:r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jemmn</a:t>
            </a:r>
            <a:r>
              <a:rPr lang="mt-MT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fil-Mulej</a:t>
            </a:r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kemm</a:t>
            </a:r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irġiel</a:t>
            </a:r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kemm</a:t>
            </a:r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nisa</a:t>
            </a:r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</a:t>
            </a:r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dejjem</a:t>
            </a:r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jiżdied</a:t>
            </a:r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joktor</a:t>
            </a:r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</a:p>
        </p:txBody>
      </p:sp>
      <p:pic>
        <p:nvPicPr>
          <p:cNvPr id="14340" name="Picture 4" descr="wy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593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Lourdes sick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323018">
            <a:off x="1672969" y="-251773"/>
            <a:ext cx="4549996" cy="3637048"/>
          </a:xfrm>
          <a:prstGeom prst="rect">
            <a:avLst/>
          </a:prstGeom>
          <a:noFill/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276600"/>
            <a:ext cx="8915400" cy="3581400"/>
          </a:xfrm>
        </p:spPr>
        <p:txBody>
          <a:bodyPr anchor="ctr"/>
          <a:lstStyle/>
          <a:p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hekk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wkoll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iġorru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morda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tagħhom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fuq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sodod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mtieraħ u jqegħduhom fil-pjazez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3600450" cy="6858000"/>
          </a:xfrm>
        </p:spPr>
        <p:txBody>
          <a:bodyPr/>
          <a:lstStyle/>
          <a:p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biex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xħin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igħaddi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Pietru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jaqa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mqar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id-dell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fuq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xi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ħadd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minnhom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  <p:pic>
        <p:nvPicPr>
          <p:cNvPr id="18436" name="Picture 4" descr="shado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463"/>
            <a:ext cx="9144000" cy="2649537"/>
          </a:xfrm>
        </p:spPr>
        <p:txBody>
          <a:bodyPr/>
          <a:lstStyle/>
          <a:p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In-</a:t>
            </a:r>
            <a:r>
              <a:rPr lang="en-US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nies</a:t>
            </a:r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kienu</a:t>
            </a:r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jiġu</a:t>
            </a:r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mill-</a:t>
            </a:r>
            <a:r>
              <a:rPr lang="en-US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ibliet</a:t>
            </a:r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madwar</a:t>
            </a:r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Ġerusalemm</a:t>
            </a:r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iġorru</a:t>
            </a:r>
            <a:r>
              <a:rPr lang="en-US" sz="5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5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morda</a:t>
            </a:r>
            <a:endParaRPr lang="en-US" sz="5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20484" name="Picture 4" descr="jerusalem"/>
          <p:cNvPicPr>
            <a:picLocks noChangeAspect="1" noChangeArrowheads="1"/>
          </p:cNvPicPr>
          <p:nvPr/>
        </p:nvPicPr>
        <p:blipFill>
          <a:blip r:embed="rId3" cstate="print"/>
          <a:srcRect t="7817"/>
          <a:stretch>
            <a:fillRect/>
          </a:stretch>
        </p:blipFill>
        <p:spPr bwMode="auto">
          <a:xfrm>
            <a:off x="0" y="2608262"/>
            <a:ext cx="9144000" cy="4249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4_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6_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8_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9_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20_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1_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2_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3_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4_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5_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6_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7_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8_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9_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30_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31_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32_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33_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34_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35_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36_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38_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39_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41_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42_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43_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44_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45_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46_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47_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920</Words>
  <Application>Microsoft Macintosh PowerPoint</Application>
  <PresentationFormat>On-screen Show (4:3)</PresentationFormat>
  <Paragraphs>93</Paragraphs>
  <Slides>46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44</vt:i4>
      </vt:variant>
      <vt:variant>
        <vt:lpstr>Slide Titles</vt:lpstr>
      </vt:variant>
      <vt:variant>
        <vt:i4>46</vt:i4>
      </vt:variant>
    </vt:vector>
  </HeadingPairs>
  <TitlesOfParts>
    <vt:vector size="93" baseType="lpstr">
      <vt:lpstr>Arial</vt:lpstr>
      <vt:lpstr>Calibri</vt:lpstr>
      <vt:lpstr>Trebuchet MS</vt:lpstr>
      <vt:lpstr>Default Design</vt:lpstr>
      <vt:lpstr>1_Default Design</vt:lpstr>
      <vt:lpstr>2_Default Design</vt:lpstr>
      <vt:lpstr>3_Default Design</vt:lpstr>
      <vt:lpstr>4_Default Design</vt:lpstr>
      <vt:lpstr>5_Default Design</vt:lpstr>
      <vt:lpstr>6_Default Design</vt:lpstr>
      <vt:lpstr>7_Default Design</vt:lpstr>
      <vt:lpstr>8_Default Design</vt:lpstr>
      <vt:lpstr>9_Default Design</vt:lpstr>
      <vt:lpstr>10_Default Design</vt:lpstr>
      <vt:lpstr>11_Default Design</vt:lpstr>
      <vt:lpstr>12_Default Design</vt:lpstr>
      <vt:lpstr>13_Default Design</vt:lpstr>
      <vt:lpstr>14_Default Design</vt:lpstr>
      <vt:lpstr>16_Default Design</vt:lpstr>
      <vt:lpstr>18_Default Design</vt:lpstr>
      <vt:lpstr>19_Default Design</vt:lpstr>
      <vt:lpstr>20_Default Design</vt:lpstr>
      <vt:lpstr>21_Default Design</vt:lpstr>
      <vt:lpstr>22_Default Design</vt:lpstr>
      <vt:lpstr>23_Default Design</vt:lpstr>
      <vt:lpstr>24_Default Design</vt:lpstr>
      <vt:lpstr>25_Default Design</vt:lpstr>
      <vt:lpstr>26_Default Design</vt:lpstr>
      <vt:lpstr>27_Default Design</vt:lpstr>
      <vt:lpstr>28_Default Design</vt:lpstr>
      <vt:lpstr>29_Default Design</vt:lpstr>
      <vt:lpstr>30_Default Design</vt:lpstr>
      <vt:lpstr>31_Default Design</vt:lpstr>
      <vt:lpstr>32_Default Design</vt:lpstr>
      <vt:lpstr>33_Default Design</vt:lpstr>
      <vt:lpstr>34_Default Design</vt:lpstr>
      <vt:lpstr>35_Default Design</vt:lpstr>
      <vt:lpstr>36_Default Design</vt:lpstr>
      <vt:lpstr>38_Default Design</vt:lpstr>
      <vt:lpstr>39_Default Design</vt:lpstr>
      <vt:lpstr>41_Default Design</vt:lpstr>
      <vt:lpstr>42_Default Design</vt:lpstr>
      <vt:lpstr>43_Default Design</vt:lpstr>
      <vt:lpstr>44_Default Design</vt:lpstr>
      <vt:lpstr>45_Default Design</vt:lpstr>
      <vt:lpstr>46_Default Design</vt:lpstr>
      <vt:lpstr>47_Default Design</vt:lpstr>
      <vt:lpstr>REBBIEĦ U ĦANIN</vt:lpstr>
      <vt:lpstr>Qari mill-Ktieb  ta’ l-Atti  ta’ l-Appostli  Atti 5, 12-16  </vt:lpstr>
      <vt:lpstr>Bis-saħħa tal-appostli    kienu jsiru ħafna sinjali              u mirakli fost il-poplu.</vt:lpstr>
      <vt:lpstr>U huma lkoll qalb waħda kienu jinġabru flimkien   fil-portiku ta’ Salamun, </vt:lpstr>
      <vt:lpstr>u ħadd         mill-oħrajn ma kien jissogra jissieħeb magħhom;  imma kulħadd kien ifaħħarhom ħafna.</vt:lpstr>
      <vt:lpstr>L-għadd ta’ dawk li kienu jemmn fil-Mulej, kemm irġiel kemm nisa, kien dejjem jiżdied u joktor,</vt:lpstr>
      <vt:lpstr>hekk li kienu wkoll iġorru  l-morda tagħhom fuq sodod u mtieraħ u jqegħduhom fil-pjazez</vt:lpstr>
      <vt:lpstr>biex, xħin igħaddi Pietru, jaqa’ mqar id-dell tiegħu fuq xi ħadd minnhom. </vt:lpstr>
      <vt:lpstr>In-nies kienu jiġu mill-ibliet ta’ madwar Ġerusalemm, iġorru l-morda</vt:lpstr>
      <vt:lpstr>u lil dawk li kienu maħkuma mill-ispirti mniġġsa; u lkoll kienu jitfejqu</vt:lpstr>
      <vt:lpstr>Il-Kelma tal-Mulej.  Irroddu ħajr lil Alla.</vt:lpstr>
      <vt:lpstr>SALM RESPONSORJALI  Salm117   Faħħru ’l Mulej, għaliex hu tajjeb! </vt:lpstr>
      <vt:lpstr>Ħa jgħidu wlied Iżrael:  ‘Għal dejjem it-tjieba tiegħu’ Ħa tgħid dar Aron:  ‘Għal dejjem it-tjieba tiegħu!’ Ħa jgħidu dawk li jibżgħu  mill-Mulej: ‘Għal dejjem it-tjieba tiegħu!’  </vt:lpstr>
      <vt:lpstr>Faħħru  ‘l Mulej, għaliex hu tajjeb!</vt:lpstr>
      <vt:lpstr>Il-ġebla li warrbu l-bennejja  saret il-ġebla tax-xewka. Bis-saħħa tal-Mulej seħħ dan: ħaġa tal-għaġeb f’għajnejna. Dan hu l-jum li għamel  il-Mulej;  ħa nifirħu u nithennew fih!  </vt:lpstr>
      <vt:lpstr>Faħħru  ‘l Mulej, għaliex hu tajjeb!</vt:lpstr>
      <vt:lpstr>Ejja, nitolbuk, Mulej, salvana! Ejja, nitolbuk, Mulej,  agħtina r-riżq! Imbierek minn ġej  f’isem il-Mulej! Inberkukom minn dar il-Mulej. Jaħweh hu Alla;  hu d-dawl tagħna.</vt:lpstr>
      <vt:lpstr>Faħħru  ‘l Mulej, għaliex hu tajjeb!</vt:lpstr>
      <vt:lpstr>Qari  mill-Ktieb ta’  l-Apokalissi ta’  San Ġwann Appostlu.  Apok1, 9-11a, 12-13, 17-19 </vt:lpstr>
      <vt:lpstr>Jiena, Ġwanni, ħukom u sieħeb tagħkom     fit-taħbit u  fis-saltna u  fis-sabar ma’ Ġesù,</vt:lpstr>
      <vt:lpstr>jien sibt ruħi fil-gżira jisimha Patmos minħabba      l-Kelma ta’ Alla u           x-xhieda ta’ Ġesù.</vt:lpstr>
      <vt:lpstr>Darba, f’jum   il-Mulej, ħassejtni merfugħ           fl-Ispirtu, u minn warajja smajt leħen qawwi, bħal ta’ tromba, jgħidli: </vt:lpstr>
      <vt:lpstr>«Kulma tara niżżlu fi ktieb u ibagħtu lis-seba’ knejjes.»</vt:lpstr>
      <vt:lpstr>U jiena dort biex nara min kien qiegħed ikellimni; u, kif dort, rajt seba’ kandelabri tad-deheb, </vt:lpstr>
      <vt:lpstr>u f’nofs      il-kandelabri kien hemm wieħed qisu Iben ta’ bniedem, liebes libsa twila sa wiċċ saqajh, </vt:lpstr>
      <vt:lpstr>b’sidru mħażżem bi ħżiem tad-deheb. Jien, kif rajtu, waqajt qisni mejjet f’riġlejh. Iżda hu ressaq idu l-leminija fuqi u qalli: </vt:lpstr>
      <vt:lpstr> ‘Tibżax: Jien hu l-Ewwel u    l-Aħħar, jiena  l-Ħaj; jien kont mejjet, u ara, jien issa ħaj għal dejjem ta’ dejjem, </vt:lpstr>
      <vt:lpstr>u għandi jinsabu   l-imfietaħ tal-Mewt u ta’ Post il-Mejtin.</vt:lpstr>
      <vt:lpstr>Ikteb kullma tara, kemm        il-ħwejjeġ li hawn issa u kemm dawk li se jiġru ’l quddiem.’</vt:lpstr>
      <vt:lpstr>Il-Kelma tal-Mulej.  Irroddu ħajr lil Alla.</vt:lpstr>
      <vt:lpstr>Hallelujah, Hallelujah  Tumas, emmint għax rajtni, jgħid il-Mulej;  henjin dawk li ma rawx u emmnu.  Hallelujah</vt:lpstr>
      <vt:lpstr>Qari  mill-Evanġelju  ta’  San Ġwann. Ġw 20, 19-31 </vt:lpstr>
      <vt:lpstr>Dakinhar filgħaxija, fl-ewwel jum tal-ġimgħa, meta         d-dixxipli kienu flimkien imbeżżgħa mil-Lhud,         bil-bibien magħluqa, ġie Ġesù u qagħad f’nofshom; u qalilhom: </vt:lpstr>
      <vt:lpstr>«Is-sliem għalikom!» Kif qal hekk, uriehom idejh u ġenbu.        Id-dixxipli ferħu meta raw             lill-Mulej.</vt:lpstr>
      <vt:lpstr>Imbagħad Ġesù tenna jgħidilhom:    «Is-sliem għalikom! Kif   il-Missier bagħat lili, hekk jien nibgħat lilkom.»</vt:lpstr>
      <vt:lpstr>Kif qal hekk, nefaħ fuqhom u qalilhom: «Ħudu         l-Ispirtu         s-Santu. </vt:lpstr>
      <vt:lpstr>Dawk li taħfrulhom dnubiethom ikunu maħfura, u dawk li żżommuhom-lhom ikunu miżmuma.»</vt:lpstr>
      <vt:lpstr>Tumas, wieħed mit-Tnax, jgħidulu t-Tewmi, ma kienx magħhom meta ġie Ġesù. Għalhekk id-dixxipli l-oħra qalulu: «Rajna  lill-Mulej.» </vt:lpstr>
      <vt:lpstr>Iżda hu qalilhom: «Jekk ma narax f’idejh il-marka tal-imsiemer u ma nqigħedx sebgħi fuq  il-marka         tal-imsiemer u idi fuq ġenbu, jien ma nemminx.» </vt:lpstr>
      <vt:lpstr>Tmint ijiem wara,           id-dixxipli reġgħu kienu ġewwa, u Tumas magħhom.    Il-bibien kienu magħluqa, </vt:lpstr>
      <vt:lpstr>imma Ġesù daħal, qagħad f’nofshom, u qalilhom: «Is-sliem għalikom!»</vt:lpstr>
      <vt:lpstr>Imbagħad qal lil Tumas: «Ġib sebgħek hawn u ara jdejja, u ressaq idek u qegħedha fuq ġenbi; tkunx bniedem bla fidi, iżda emmen.» </vt:lpstr>
      <vt:lpstr>Wieġeb Tumas u qallu: «Mulej tiegħi u Alla tiegħi!» Qallu Ġesù: «Emmint għax rajtni! Henjin dawk li ma rawx u emmnu.»</vt:lpstr>
      <vt:lpstr>Hemm ħafna sinjali oħra li Ġesù għamel quddiem       id-dixxipli tiegħu u li mhumiex imniżżla f’dan     il-ktieb. </vt:lpstr>
      <vt:lpstr>Iżda dawn inkitbu sabiex intom temmnu li Ġesù hu l-Messija            l-Iben ta’ Alla, u biex bit-twemmin tagħkom ikollkom il-ħajja f’ismu.</vt:lpstr>
      <vt:lpstr>Il-Kelma tal-Mulej.  Tifħir lilek Kristu.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REBBIEĦ U ĦANIN</dc:title>
  <dc:creator>Fr. Charles Michael Grech ofm</dc:creator>
  <cp:lastModifiedBy>Joseph Magro</cp:lastModifiedBy>
  <cp:revision>27</cp:revision>
  <dcterms:created xsi:type="dcterms:W3CDTF">2010-03-30T09:50:37Z</dcterms:created>
  <dcterms:modified xsi:type="dcterms:W3CDTF">2022-04-18T09:40:32Z</dcterms:modified>
</cp:coreProperties>
</file>