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4" r:id="rId13"/>
    <p:sldMasterId id="2147483686" r:id="rId14"/>
    <p:sldMasterId id="2147483688" r:id="rId15"/>
    <p:sldMasterId id="2147483690" r:id="rId16"/>
    <p:sldMasterId id="2147483692" r:id="rId17"/>
    <p:sldMasterId id="2147483694" r:id="rId18"/>
    <p:sldMasterId id="2147483696" r:id="rId19"/>
    <p:sldMasterId id="2147483698" r:id="rId20"/>
    <p:sldMasterId id="2147483700" r:id="rId21"/>
    <p:sldMasterId id="2147483702" r:id="rId22"/>
    <p:sldMasterId id="2147483704" r:id="rId23"/>
    <p:sldMasterId id="2147483706" r:id="rId24"/>
    <p:sldMasterId id="2147483708" r:id="rId25"/>
    <p:sldMasterId id="2147483710" r:id="rId26"/>
    <p:sldMasterId id="2147483712" r:id="rId27"/>
    <p:sldMasterId id="2147483714" r:id="rId28"/>
    <p:sldMasterId id="2147483716" r:id="rId29"/>
    <p:sldMasterId id="2147483718" r:id="rId30"/>
    <p:sldMasterId id="2147483720" r:id="rId31"/>
    <p:sldMasterId id="2147483722" r:id="rId32"/>
    <p:sldMasterId id="2147483724" r:id="rId33"/>
    <p:sldMasterId id="2147483726" r:id="rId34"/>
    <p:sldMasterId id="2147483728" r:id="rId35"/>
    <p:sldMasterId id="2147483730" r:id="rId36"/>
    <p:sldMasterId id="2147483732" r:id="rId37"/>
    <p:sldMasterId id="2147483734" r:id="rId38"/>
    <p:sldMasterId id="2147483736" r:id="rId39"/>
    <p:sldMasterId id="2147483738" r:id="rId40"/>
    <p:sldMasterId id="2147483740" r:id="rId41"/>
    <p:sldMasterId id="2147483742" r:id="rId42"/>
    <p:sldMasterId id="2147483744" r:id="rId43"/>
  </p:sldMasterIdLst>
  <p:sldIdLst>
    <p:sldId id="257" r:id="rId44"/>
    <p:sldId id="258" r:id="rId45"/>
    <p:sldId id="259" r:id="rId46"/>
    <p:sldId id="260" r:id="rId47"/>
    <p:sldId id="261" r:id="rId48"/>
    <p:sldId id="262" r:id="rId49"/>
    <p:sldId id="263" r:id="rId50"/>
    <p:sldId id="264" r:id="rId51"/>
    <p:sldId id="265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288" r:id="rId75"/>
    <p:sldId id="289" r:id="rId76"/>
    <p:sldId id="290" r:id="rId77"/>
    <p:sldId id="291" r:id="rId78"/>
    <p:sldId id="292" r:id="rId79"/>
    <p:sldId id="293" r:id="rId80"/>
    <p:sldId id="294" r:id="rId81"/>
    <p:sldId id="295" r:id="rId82"/>
    <p:sldId id="296" r:id="rId83"/>
    <p:sldId id="297" r:id="rId84"/>
    <p:sldId id="298" r:id="rId85"/>
    <p:sldId id="29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2"/>
    <p:restoredTop sz="94681"/>
  </p:normalViewPr>
  <p:slideViewPr>
    <p:cSldViewPr>
      <p:cViewPr varScale="1">
        <p:scale>
          <a:sx n="114" d="100"/>
          <a:sy n="114" d="100"/>
        </p:scale>
        <p:origin x="184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4.xml"/><Relationship Id="rId63" Type="http://schemas.openxmlformats.org/officeDocument/2006/relationships/slide" Target="slides/slide20.xml"/><Relationship Id="rId68" Type="http://schemas.openxmlformats.org/officeDocument/2006/relationships/slide" Target="slides/slide25.xml"/><Relationship Id="rId84" Type="http://schemas.openxmlformats.org/officeDocument/2006/relationships/slide" Target="slides/slide41.xml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74" Type="http://schemas.openxmlformats.org/officeDocument/2006/relationships/slide" Target="slides/slide31.xml"/><Relationship Id="rId79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5.xml"/><Relationship Id="rId56" Type="http://schemas.openxmlformats.org/officeDocument/2006/relationships/slide" Target="slides/slide13.xml"/><Relationship Id="rId64" Type="http://schemas.openxmlformats.org/officeDocument/2006/relationships/slide" Target="slides/slide21.xml"/><Relationship Id="rId69" Type="http://schemas.openxmlformats.org/officeDocument/2006/relationships/slide" Target="slides/slide26.xml"/><Relationship Id="rId77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80" Type="http://schemas.openxmlformats.org/officeDocument/2006/relationships/slide" Target="slides/slide37.xml"/><Relationship Id="rId85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3.xml"/><Relationship Id="rId59" Type="http://schemas.openxmlformats.org/officeDocument/2006/relationships/slide" Target="slides/slide16.xml"/><Relationship Id="rId67" Type="http://schemas.openxmlformats.org/officeDocument/2006/relationships/slide" Target="slides/slide2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1.xml"/><Relationship Id="rId62" Type="http://schemas.openxmlformats.org/officeDocument/2006/relationships/slide" Target="slides/slide19.xml"/><Relationship Id="rId70" Type="http://schemas.openxmlformats.org/officeDocument/2006/relationships/slide" Target="slides/slide27.xml"/><Relationship Id="rId75" Type="http://schemas.openxmlformats.org/officeDocument/2006/relationships/slide" Target="slides/slide32.xml"/><Relationship Id="rId83" Type="http://schemas.openxmlformats.org/officeDocument/2006/relationships/slide" Target="slides/slide4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6.xml"/><Relationship Id="rId57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.xml"/><Relationship Id="rId52" Type="http://schemas.openxmlformats.org/officeDocument/2006/relationships/slide" Target="slides/slide9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73" Type="http://schemas.openxmlformats.org/officeDocument/2006/relationships/slide" Target="slides/slide30.xml"/><Relationship Id="rId78" Type="http://schemas.openxmlformats.org/officeDocument/2006/relationships/slide" Target="slides/slide35.xml"/><Relationship Id="rId81" Type="http://schemas.openxmlformats.org/officeDocument/2006/relationships/slide" Target="slides/slide38.xml"/><Relationship Id="rId86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76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2.xml"/><Relationship Id="rId66" Type="http://schemas.openxmlformats.org/officeDocument/2006/relationships/slide" Target="slides/slide23.xml"/><Relationship Id="rId87" Type="http://schemas.openxmlformats.org/officeDocument/2006/relationships/presProps" Target="presProps.xml"/><Relationship Id="rId61" Type="http://schemas.openxmlformats.org/officeDocument/2006/relationships/slide" Target="slides/slide18.xml"/><Relationship Id="rId82" Type="http://schemas.openxmlformats.org/officeDocument/2006/relationships/slide" Target="slides/slide39.xml"/><Relationship Id="rId19" Type="http://schemas.openxmlformats.org/officeDocument/2006/relationships/slideMaster" Target="slideMasters/slideMaster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4536265" y="910457"/>
            <a:ext cx="442915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Fil-Glorja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!</a:t>
            </a: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00562" y="4876800"/>
            <a:ext cx="4500594" cy="1752600"/>
          </a:xfrm>
          <a:prstGeom prst="rect">
            <a:avLst/>
          </a:prstGeom>
        </p:spPr>
        <p:txBody>
          <a:bodyPr anchor="b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It-2</a:t>
            </a:r>
            <a:r>
              <a:rPr lang="mt-MT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Ħadd tar-Randan</a:t>
            </a:r>
            <a:endParaRPr lang="en-US" sz="32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mt-MT" sz="32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 Ċ</a:t>
            </a:r>
            <a:endParaRPr lang="en-US" sz="32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2D2D8A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14282" y="226994"/>
            <a:ext cx="87154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Hi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nieżla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xemx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waqa’ 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Abram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2842" r="8715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07950" y="481390"/>
            <a:ext cx="45354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xemx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 niżlet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dalam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kenur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daħħan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sien nar iżiġġ qasmu 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il-bċejjeċ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tal-laħam.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643438" y="1104583"/>
            <a:ext cx="435771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patt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Abram, u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34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42876" y="369870"/>
            <a:ext cx="885828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“Lil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nislek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l-art, mix-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Eġittu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Ewfrat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28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-K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elma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tal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 M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ulej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523081"/>
            <a:ext cx="9001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Irroddu ħajr lil Alla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15901" y="428604"/>
            <a:ext cx="87138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SALM RESPONSORJALI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Salm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26</a:t>
            </a:r>
            <a:endParaRPr lang="en-GB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4282" y="4013634"/>
            <a:ext cx="87154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dawl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     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salvazzjoni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tie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7158" y="1636835"/>
            <a:ext cx="857256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salvazzjoni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nibża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nitwerwer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4282" y="218667"/>
            <a:ext cx="871543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dawl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               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salvazzjoni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tie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743200" y="381000"/>
            <a:ext cx="615473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leħen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algn="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weġibni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algn="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f’qalbi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</a:p>
          <a:p>
            <a:pPr algn="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infittex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4282" y="218667"/>
            <a:ext cx="871543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dawl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               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salvazzjoni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tie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4800" y="304800"/>
            <a:ext cx="842968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 mill-Ktieb tal-Ġenesi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15, 5-12.17-18</a:t>
            </a:r>
            <a:endParaRPr lang="sv-SE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4283" y="715222"/>
            <a:ext cx="87154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taħbix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twarrabx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bl-herra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algn="ctr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għajnuna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algn="ctr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tħallinix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titlaqnix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algn="ctr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tas-salvazzjoni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4282" y="218667"/>
            <a:ext cx="871543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dawl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               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salvazzjoni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tie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25435" y="510010"/>
            <a:ext cx="860428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Nemmen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f’art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Ittama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żomm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ittama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14282" y="218667"/>
            <a:ext cx="871543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id-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dawl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               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u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salvazzjoni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tie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għ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14282" y="279796"/>
            <a:ext cx="8750331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lill-Filippin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3, 17-4,1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42876" y="533215"/>
            <a:ext cx="385762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ixbħu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jimxu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eżempju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rajtu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5" name="Picture 4" descr="San Pablo Apostol.png"/>
          <p:cNvPicPr>
            <a:picLocks noChangeAspect="1"/>
          </p:cNvPicPr>
          <p:nvPr/>
        </p:nvPicPr>
        <p:blipFill>
          <a:blip r:embed="rId2" cstate="print"/>
          <a:srcRect l="5695" r="3929"/>
          <a:stretch>
            <a:fillRect/>
          </a:stretch>
        </p:blipFill>
        <p:spPr>
          <a:xfrm>
            <a:off x="4214810" y="0"/>
            <a:ext cx="49292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929190" y="252970"/>
            <a:ext cx="414337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-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għidthulkom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bosta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drabi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ntennihulkom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bid-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dmugħ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f’għajnejja</a:t>
            </a:r>
            <a:endParaRPr lang="en-GB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 l="13942" r="13942"/>
          <a:stretch>
            <a:fillRect/>
          </a:stretch>
        </p:blipFill>
        <p:spPr bwMode="auto">
          <a:xfrm flipH="1">
            <a:off x="0" y="0"/>
            <a:ext cx="49457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5246"/>
          <a:stretch>
            <a:fillRect/>
          </a:stretch>
        </p:blipFill>
        <p:spPr bwMode="auto">
          <a:xfrm>
            <a:off x="3500430" y="0"/>
            <a:ext cx="5643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1438" y="461778"/>
            <a:ext cx="342899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jġibu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tas-salib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924300" y="0"/>
            <a:ext cx="5219700" cy="6858000"/>
          </a:xfrm>
          <a:prstGeom prst="rect">
            <a:avLst/>
          </a:prstGeom>
          <a:solidFill>
            <a:schemeClr val="accent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500562" y="-5394"/>
            <a:ext cx="4571999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t-MT" sz="4400" b="1" dirty="0">
                <a:solidFill>
                  <a:srgbClr val="000000"/>
                </a:solidFill>
                <a:latin typeface="Trebuchet MS" pitchFamily="34" charset="0"/>
              </a:rPr>
              <a:t>I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telfien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għad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ikun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tmiemhom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alla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tagħhom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hu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żaqqhom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,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jiftaħru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b’dak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li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jmisshom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jistħu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minnu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; u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moħħhom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biss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       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fil-ħwejjeġ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mt-MT" sz="4400" b="1" dirty="0">
                <a:solidFill>
                  <a:srgbClr val="000000"/>
                </a:solidFill>
                <a:latin typeface="Trebuchet MS" pitchFamily="34" charset="0"/>
              </a:rPr>
              <a:t>     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tad-</a:t>
            </a:r>
            <a:r>
              <a:rPr lang="en-GB" sz="4400" b="1" dirty="0" err="1">
                <a:solidFill>
                  <a:srgbClr val="000000"/>
                </a:solidFill>
                <a:latin typeface="Trebuchet MS" pitchFamily="34" charset="0"/>
              </a:rPr>
              <a:t>dinja</a:t>
            </a:r>
            <a:r>
              <a:rPr lang="en-GB" sz="4400" b="1" dirty="0">
                <a:solidFill>
                  <a:srgbClr val="000000"/>
                </a:solidFill>
                <a:latin typeface="Trebuchet MS" pitchFamily="34" charset="0"/>
              </a:rPr>
              <a:t>.’’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44481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0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4282" y="3596722"/>
            <a:ext cx="87154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pajżani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bil-ħerqa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nistennewh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Salvatur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875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42844" y="4931173"/>
            <a:ext cx="8858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 iż-żmien: Il-Mulej ħareġ lil Abram ’il barra u qallu: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4282" y="2786058"/>
            <a:ext cx="87154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irid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ibiddlilna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ġisem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imsejken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fis-sura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tal-ġisem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glorjuż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bil-qawwa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tas-setgħa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jġib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14282" y="2214554"/>
            <a:ext cx="871543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il-għożża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xewqa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kuruna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żommu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maħbubin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3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14974" y="2775892"/>
            <a:ext cx="38576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-K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elma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tal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 M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ulej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43372" y="4738339"/>
            <a:ext cx="48577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Irroddu ħajr lil Alla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200400" y="314525"/>
            <a:ext cx="5657880" cy="6186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Glorja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u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tifħir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lilek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,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Kristu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!</a:t>
            </a:r>
            <a:b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</a:b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Fi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sħaba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kollha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dawl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,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leħen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il-Missier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instema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’:</a:t>
            </a:r>
            <a:b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</a:b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“Dan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hu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Ibni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l-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għażiż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;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isimgħu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lilu!”</a:t>
            </a:r>
            <a: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.</a:t>
            </a:r>
            <a:br>
              <a:rPr lang="en-GB" sz="4400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</a:b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Glorja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u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tifħir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lilek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, </a:t>
            </a:r>
            <a:r>
              <a:rPr lang="en-GB" sz="4400" b="1" dirty="0" err="1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Kristu</a:t>
            </a:r>
            <a:r>
              <a:rPr lang="en-GB" sz="4400" b="1" dirty="0"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Trebuchet MS" pitchFamily="34" charset="0"/>
              </a:rPr>
              <a:t>!</a:t>
            </a:r>
            <a:endParaRPr lang="en-US" sz="4400" dirty="0"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1" y="4114800"/>
            <a:ext cx="6934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Qari mill-Evanġelju ta’ San Luqa.</a:t>
            </a:r>
            <a:r>
              <a:rPr lang="sv-SE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br>
              <a:rPr lang="sv-SE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</a:br>
            <a:r>
              <a:rPr lang="mt-MT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					</a:t>
            </a:r>
            <a:r>
              <a:rPr lang="sv-SE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Lq 9, 28b-36</a:t>
            </a:r>
            <a:endParaRPr lang="en-GB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tajkep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80513" cy="690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7801" y="3143248"/>
            <a:ext cx="882335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2D2D8A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 iż-żmien: Ġesu’ ħa miegħu lil Pietru u lil Ġwanni u lil Ġakbu, u tala’ fuq il-muntanja biex jitlob. 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715008" y="-24"/>
            <a:ext cx="32766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ġara li, huwa u jitlob,        id-dehra ta’ wiċċu tbiddlet u    l-ilbiesi tiegħu saru ta’ bjuda li tgħammex. 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42844" y="3422918"/>
            <a:ext cx="88644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kien hemm żewġt irġiel jitħaddtu miegħu, Mose’ u Elija; 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42844" y="4643446"/>
            <a:ext cx="88583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dehru fil-glorja, jitħaddtu fuq it-tmiem ta’ ħajtu li kellu jseħħ f’Ġerusalemm. 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28600" y="3048000"/>
            <a:ext cx="8610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 u sħabu kienu mejtin    bin-ngħas, imma baqgħu mqajjmin sewwa, u raw il-glorja tiegħu u ż-żewġt irġiel li kienu miegħu. 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84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6513" y="220663"/>
            <a:ext cx="92884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X’ħin dawn it-tnejn kienu se jinfirdu minnu, Pietru qal lil Ġesu’: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4098925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“Mgħallem, kemm hu sew li aħna hawn! Ħa ntellgħu tliet tined, waħda għalik, waħda għal Mose’, u waħda għal Elija.’’ 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kienx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jaf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x’inhu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14282" y="142852"/>
            <a:ext cx="8715436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“Ħares sewwa lejn is-smewwiet u għodd il-kwiekeb, jekk għandek ħila tgħoddhom.’’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1785918" y="2214554"/>
            <a:ext cx="707233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żied igħidlu: “Hekk għad ikun nislek.’’ 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419600" y="6172200"/>
            <a:ext cx="43434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2941110"/>
            <a:ext cx="8686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sħaba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għattiethom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beżgħu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fis-sħaba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ġos-sħaba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nstama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leħen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igħid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12775" y="4769575"/>
            <a:ext cx="83518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“Dan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maħtur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lilu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isimgħu!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’’. 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28600" y="228600"/>
            <a:ext cx="86979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Malli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nstema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leħen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sab ruħu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6200" y="4821704"/>
            <a:ext cx="89566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żammew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skiet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il-jiem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lil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raw. 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28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-K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elma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tal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 M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ulej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5523081"/>
            <a:ext cx="9001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It-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tif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lilek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Kristu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5154"/>
          <a:stretch>
            <a:fillRect/>
          </a:stretch>
        </p:blipFill>
        <p:spPr bwMode="auto">
          <a:xfrm>
            <a:off x="3886170" y="0"/>
            <a:ext cx="52578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1438" y="500042"/>
            <a:ext cx="385762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Abram emmen  fil-Mulej,  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dan </a:t>
            </a: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għaddhulu b’ġustizzja.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42844" y="218667"/>
            <a:ext cx="885831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ħriġtek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Ur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tal-Kaldin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l-art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b’wirt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 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42844" y="4838841"/>
            <a:ext cx="87868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qallu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Abram 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niritha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?’’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04777" y="155556"/>
            <a:ext cx="896781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wiegbu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Ħudli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mogħża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muntun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gamiema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ħamiema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1438" y="56162"/>
            <a:ext cx="435768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qasamhom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nofs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nofs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qiegħdu biswit l-ieħor; imma l-għasafar ma qasamhomx.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2076"/>
          <a:stretch>
            <a:fillRect/>
          </a:stretch>
        </p:blipFill>
        <p:spPr bwMode="auto">
          <a:xfrm>
            <a:off x="4353197" y="0"/>
            <a:ext cx="47908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49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73495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niżlu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għasafar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priża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għal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l-iġsma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mejtin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Abram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gerrixhom lura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811</Words>
  <Application>Microsoft Macintosh PowerPoint</Application>
  <PresentationFormat>On-screen Show (4:3)</PresentationFormat>
  <Paragraphs>71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43</vt:i4>
      </vt:variant>
      <vt:variant>
        <vt:lpstr>Slide Titles</vt:lpstr>
      </vt:variant>
      <vt:variant>
        <vt:i4>43</vt:i4>
      </vt:variant>
    </vt:vector>
  </HeadingPairs>
  <TitlesOfParts>
    <vt:vector size="88" baseType="lpstr">
      <vt:lpstr>Arial</vt:lpstr>
      <vt:lpstr>Trebuchet MS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34_Default Design</vt:lpstr>
      <vt:lpstr>35_Default Design</vt:lpstr>
      <vt:lpstr>36_Default Design</vt:lpstr>
      <vt:lpstr>37_Default Design</vt:lpstr>
      <vt:lpstr>38_Default Design</vt:lpstr>
      <vt:lpstr>39_Default Design</vt:lpstr>
      <vt:lpstr>40_Default Design</vt:lpstr>
      <vt:lpstr>41_Default Design</vt:lpstr>
      <vt:lpstr>42_Default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 Grech ofm</dc:creator>
  <cp:lastModifiedBy>Joseph Magro</cp:lastModifiedBy>
  <cp:revision>9</cp:revision>
  <dcterms:created xsi:type="dcterms:W3CDTF">2010-02-06T12:59:07Z</dcterms:created>
  <dcterms:modified xsi:type="dcterms:W3CDTF">2022-03-07T10:37:20Z</dcterms:modified>
</cp:coreProperties>
</file>