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slideLayouts/slideLayout45.xml" ContentType="application/vnd.openxmlformats-officedocument.presentationml.slideLayout+xml"/>
  <Override PartName="/ppt/theme/theme45.xml" ContentType="application/vnd.openxmlformats-officedocument.theme+xml"/>
  <Override PartName="/ppt/slideLayouts/slideLayout46.xml" ContentType="application/vnd.openxmlformats-officedocument.presentationml.slideLayout+xml"/>
  <Override PartName="/ppt/theme/theme46.xml" ContentType="application/vnd.openxmlformats-officedocument.theme+xml"/>
  <Override PartName="/ppt/slideLayouts/slideLayout47.xml" ContentType="application/vnd.openxmlformats-officedocument.presentationml.slideLayout+xml"/>
  <Override PartName="/ppt/theme/theme47.xml" ContentType="application/vnd.openxmlformats-officedocument.theme+xml"/>
  <Override PartName="/ppt/slideLayouts/slideLayout48.xml" ContentType="application/vnd.openxmlformats-officedocument.presentationml.slideLayout+xml"/>
  <Override PartName="/ppt/theme/theme48.xml" ContentType="application/vnd.openxmlformats-officedocument.theme+xml"/>
  <Override PartName="/ppt/slideLayouts/slideLayout49.xml" ContentType="application/vnd.openxmlformats-officedocument.presentationml.slideLayout+xml"/>
  <Override PartName="/ppt/theme/theme49.xml" ContentType="application/vnd.openxmlformats-officedocument.theme+xml"/>
  <Override PartName="/ppt/slideLayouts/slideLayout50.xml" ContentType="application/vnd.openxmlformats-officedocument.presentationml.slideLayout+xml"/>
  <Override PartName="/ppt/theme/theme50.xml" ContentType="application/vnd.openxmlformats-officedocument.theme+xml"/>
  <Override PartName="/ppt/slideLayouts/slideLayout51.xml" ContentType="application/vnd.openxmlformats-officedocument.presentationml.slideLayout+xml"/>
  <Override PartName="/ppt/theme/theme51.xml" ContentType="application/vnd.openxmlformats-officedocument.theme+xml"/>
  <Override PartName="/ppt/slideLayouts/slideLayout52.xml" ContentType="application/vnd.openxmlformats-officedocument.presentationml.slideLayout+xml"/>
  <Override PartName="/ppt/theme/theme52.xml" ContentType="application/vnd.openxmlformats-officedocument.theme+xml"/>
  <Override PartName="/ppt/slideLayouts/slideLayout53.xml" ContentType="application/vnd.openxmlformats-officedocument.presentationml.slideLayout+xml"/>
  <Override PartName="/ppt/theme/theme53.xml" ContentType="application/vnd.openxmlformats-officedocument.theme+xml"/>
  <Override PartName="/ppt/slideLayouts/slideLayout54.xml" ContentType="application/vnd.openxmlformats-officedocument.presentationml.slideLayout+xml"/>
  <Override PartName="/ppt/theme/theme54.xml" ContentType="application/vnd.openxmlformats-officedocument.theme+xml"/>
  <Override PartName="/ppt/slideLayouts/slideLayout55.xml" ContentType="application/vnd.openxmlformats-officedocument.presentationml.slideLayout+xml"/>
  <Override PartName="/ppt/theme/theme55.xml" ContentType="application/vnd.openxmlformats-officedocument.theme+xml"/>
  <Override PartName="/ppt/slideLayouts/slideLayout56.xml" ContentType="application/vnd.openxmlformats-officedocument.presentationml.slideLayout+xml"/>
  <Override PartName="/ppt/theme/theme56.xml" ContentType="application/vnd.openxmlformats-officedocument.theme+xml"/>
  <Override PartName="/ppt/slideLayouts/slideLayout57.xml" ContentType="application/vnd.openxmlformats-officedocument.presentationml.slideLayout+xml"/>
  <Override PartName="/ppt/theme/theme57.xml" ContentType="application/vnd.openxmlformats-officedocument.theme+xml"/>
  <Override PartName="/ppt/slideLayouts/slideLayout58.xml" ContentType="application/vnd.openxmlformats-officedocument.presentationml.slideLayout+xml"/>
  <Override PartName="/ppt/theme/theme58.xml" ContentType="application/vnd.openxmlformats-officedocument.theme+xml"/>
  <Override PartName="/ppt/slideLayouts/slideLayout59.xml" ContentType="application/vnd.openxmlformats-officedocument.presentationml.slideLayout+xml"/>
  <Override PartName="/ppt/theme/theme59.xml" ContentType="application/vnd.openxmlformats-officedocument.theme+xml"/>
  <Override PartName="/ppt/theme/theme6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4" r:id="rId13"/>
    <p:sldMasterId id="2147483686" r:id="rId14"/>
    <p:sldMasterId id="2147483688" r:id="rId15"/>
    <p:sldMasterId id="2147483692" r:id="rId16"/>
    <p:sldMasterId id="2147483696" r:id="rId17"/>
    <p:sldMasterId id="2147483700" r:id="rId18"/>
    <p:sldMasterId id="2147483702" r:id="rId19"/>
    <p:sldMasterId id="2147483704" r:id="rId20"/>
    <p:sldMasterId id="2147483706" r:id="rId21"/>
    <p:sldMasterId id="2147483708" r:id="rId22"/>
    <p:sldMasterId id="2147483710" r:id="rId23"/>
    <p:sldMasterId id="2147483712" r:id="rId24"/>
    <p:sldMasterId id="2147483714" r:id="rId25"/>
    <p:sldMasterId id="2147483716" r:id="rId26"/>
    <p:sldMasterId id="2147483718" r:id="rId27"/>
    <p:sldMasterId id="2147483720" r:id="rId28"/>
    <p:sldMasterId id="2147483722" r:id="rId29"/>
    <p:sldMasterId id="2147483724" r:id="rId30"/>
    <p:sldMasterId id="2147483726" r:id="rId31"/>
    <p:sldMasterId id="2147483728" r:id="rId32"/>
    <p:sldMasterId id="2147483730" r:id="rId33"/>
    <p:sldMasterId id="2147483732" r:id="rId34"/>
    <p:sldMasterId id="2147483734" r:id="rId35"/>
    <p:sldMasterId id="2147483736" r:id="rId36"/>
    <p:sldMasterId id="2147483738" r:id="rId37"/>
    <p:sldMasterId id="2147483740" r:id="rId38"/>
    <p:sldMasterId id="2147483742" r:id="rId39"/>
    <p:sldMasterId id="2147483744" r:id="rId40"/>
    <p:sldMasterId id="2147483746" r:id="rId41"/>
    <p:sldMasterId id="2147483748" r:id="rId42"/>
    <p:sldMasterId id="2147483750" r:id="rId43"/>
    <p:sldMasterId id="2147483752" r:id="rId44"/>
    <p:sldMasterId id="2147483754" r:id="rId45"/>
    <p:sldMasterId id="2147483756" r:id="rId46"/>
    <p:sldMasterId id="2147483758" r:id="rId47"/>
    <p:sldMasterId id="2147483760" r:id="rId48"/>
    <p:sldMasterId id="2147483762" r:id="rId49"/>
    <p:sldMasterId id="2147483764" r:id="rId50"/>
    <p:sldMasterId id="2147483766" r:id="rId51"/>
    <p:sldMasterId id="2147483768" r:id="rId52"/>
    <p:sldMasterId id="2147483770" r:id="rId53"/>
    <p:sldMasterId id="2147483772" r:id="rId54"/>
    <p:sldMasterId id="2147483774" r:id="rId55"/>
    <p:sldMasterId id="2147483776" r:id="rId56"/>
    <p:sldMasterId id="2147483778" r:id="rId57"/>
    <p:sldMasterId id="2147483780" r:id="rId58"/>
    <p:sldMasterId id="2147483782" r:id="rId59"/>
  </p:sldMasterIdLst>
  <p:notesMasterIdLst>
    <p:notesMasterId r:id="rId122"/>
  </p:notesMasterIdLst>
  <p:sldIdLst>
    <p:sldId id="257" r:id="rId60"/>
    <p:sldId id="258" r:id="rId61"/>
    <p:sldId id="259" r:id="rId62"/>
    <p:sldId id="260" r:id="rId63"/>
    <p:sldId id="261" r:id="rId64"/>
    <p:sldId id="262" r:id="rId65"/>
    <p:sldId id="263" r:id="rId66"/>
    <p:sldId id="264" r:id="rId67"/>
    <p:sldId id="265" r:id="rId68"/>
    <p:sldId id="266" r:id="rId69"/>
    <p:sldId id="267" r:id="rId70"/>
    <p:sldId id="268" r:id="rId71"/>
    <p:sldId id="269" r:id="rId72"/>
    <p:sldId id="322" r:id="rId73"/>
    <p:sldId id="271" r:id="rId74"/>
    <p:sldId id="325" r:id="rId75"/>
    <p:sldId id="273" r:id="rId76"/>
    <p:sldId id="326" r:id="rId77"/>
    <p:sldId id="275" r:id="rId78"/>
    <p:sldId id="327" r:id="rId79"/>
    <p:sldId id="277" r:id="rId80"/>
    <p:sldId id="278" r:id="rId81"/>
    <p:sldId id="279" r:id="rId82"/>
    <p:sldId id="280" r:id="rId83"/>
    <p:sldId id="281" r:id="rId84"/>
    <p:sldId id="282" r:id="rId85"/>
    <p:sldId id="283" r:id="rId86"/>
    <p:sldId id="284" r:id="rId87"/>
    <p:sldId id="285" r:id="rId88"/>
    <p:sldId id="286" r:id="rId89"/>
    <p:sldId id="287" r:id="rId90"/>
    <p:sldId id="288" r:id="rId91"/>
    <p:sldId id="289" r:id="rId92"/>
    <p:sldId id="290" r:id="rId93"/>
    <p:sldId id="291" r:id="rId94"/>
    <p:sldId id="292" r:id="rId95"/>
    <p:sldId id="293" r:id="rId96"/>
    <p:sldId id="294" r:id="rId97"/>
    <p:sldId id="295" r:id="rId98"/>
    <p:sldId id="296" r:id="rId99"/>
    <p:sldId id="297" r:id="rId100"/>
    <p:sldId id="298" r:id="rId101"/>
    <p:sldId id="299" r:id="rId102"/>
    <p:sldId id="300" r:id="rId103"/>
    <p:sldId id="301" r:id="rId104"/>
    <p:sldId id="302" r:id="rId105"/>
    <p:sldId id="303" r:id="rId106"/>
    <p:sldId id="304" r:id="rId107"/>
    <p:sldId id="305" r:id="rId108"/>
    <p:sldId id="306" r:id="rId109"/>
    <p:sldId id="307" r:id="rId110"/>
    <p:sldId id="308" r:id="rId111"/>
    <p:sldId id="309" r:id="rId112"/>
    <p:sldId id="310" r:id="rId113"/>
    <p:sldId id="311" r:id="rId114"/>
    <p:sldId id="312" r:id="rId115"/>
    <p:sldId id="313" r:id="rId116"/>
    <p:sldId id="314" r:id="rId117"/>
    <p:sldId id="315" r:id="rId118"/>
    <p:sldId id="316" r:id="rId119"/>
    <p:sldId id="317" r:id="rId120"/>
    <p:sldId id="318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/>
    <p:restoredTop sz="94694"/>
  </p:normalViewPr>
  <p:slideViewPr>
    <p:cSldViewPr>
      <p:cViewPr varScale="1">
        <p:scale>
          <a:sx n="121" d="100"/>
          <a:sy n="121" d="100"/>
        </p:scale>
        <p:origin x="16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5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4.xml"/><Relationship Id="rId68" Type="http://schemas.openxmlformats.org/officeDocument/2006/relationships/slide" Target="slides/slide9.xml"/><Relationship Id="rId84" Type="http://schemas.openxmlformats.org/officeDocument/2006/relationships/slide" Target="slides/slide25.xml"/><Relationship Id="rId89" Type="http://schemas.openxmlformats.org/officeDocument/2006/relationships/slide" Target="slides/slide30.xml"/><Relationship Id="rId112" Type="http://schemas.openxmlformats.org/officeDocument/2006/relationships/slide" Target="slides/slide5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5.xml"/><Relationship Id="rId79" Type="http://schemas.openxmlformats.org/officeDocument/2006/relationships/slide" Target="slides/slide20.xml"/><Relationship Id="rId102" Type="http://schemas.openxmlformats.org/officeDocument/2006/relationships/slide" Target="slides/slide43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113" Type="http://schemas.openxmlformats.org/officeDocument/2006/relationships/slide" Target="slides/slide54.xml"/><Relationship Id="rId118" Type="http://schemas.openxmlformats.org/officeDocument/2006/relationships/slide" Target="slides/slide59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4.xml"/><Relationship Id="rId108" Type="http://schemas.openxmlformats.org/officeDocument/2006/relationships/slide" Target="slides/slide49.xml"/><Relationship Id="rId124" Type="http://schemas.openxmlformats.org/officeDocument/2006/relationships/viewProps" Target="viewProps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5.xml"/><Relationship Id="rId119" Type="http://schemas.openxmlformats.org/officeDocument/2006/relationships/slide" Target="slides/slide60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104" Type="http://schemas.openxmlformats.org/officeDocument/2006/relationships/slide" Target="slides/slide45.xml"/><Relationship Id="rId120" Type="http://schemas.openxmlformats.org/officeDocument/2006/relationships/slide" Target="slides/slide61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110" Type="http://schemas.openxmlformats.org/officeDocument/2006/relationships/slide" Target="slides/slide51.xml"/><Relationship Id="rId115" Type="http://schemas.openxmlformats.org/officeDocument/2006/relationships/slide" Target="slides/slide56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8.xml"/><Relationship Id="rId100" Type="http://schemas.openxmlformats.org/officeDocument/2006/relationships/slide" Target="slides/slide41.xml"/><Relationship Id="rId105" Type="http://schemas.openxmlformats.org/officeDocument/2006/relationships/slide" Target="slides/slide46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slide" Target="slides/slide39.xml"/><Relationship Id="rId121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8.xml"/><Relationship Id="rId116" Type="http://schemas.openxmlformats.org/officeDocument/2006/relationships/slide" Target="slides/slide5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3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111" Type="http://schemas.openxmlformats.org/officeDocument/2006/relationships/slide" Target="slides/slide5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94" Type="http://schemas.openxmlformats.org/officeDocument/2006/relationships/slide" Target="slides/slide35.xml"/><Relationship Id="rId99" Type="http://schemas.openxmlformats.org/officeDocument/2006/relationships/slide" Target="slides/slide40.xml"/><Relationship Id="rId101" Type="http://schemas.openxmlformats.org/officeDocument/2006/relationships/slide" Target="slides/slide42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665D6-6C86-4E05-AFDF-2D6821599EDD}" type="datetimeFigureOut">
              <a:rPr lang="en-US" smtClean="0"/>
              <a:pPr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DB9F0-C7A7-417C-87FB-553F1ECE1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2EE97-2455-41A1-9D09-B47E0FB50289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07FF8-9111-4A7C-8367-045EF9E2B93C}" type="slidenum">
              <a:rPr lang="en-GB">
                <a:solidFill>
                  <a:srgbClr val="000000"/>
                </a:solidFill>
              </a:rPr>
              <a:pPr/>
              <a:t>22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8CF419-FDD4-4EF7-BAE7-A203AFC73791}" type="slidenum">
              <a:rPr lang="en-GB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735FC-6A80-4034-A6CC-917457230B7C}" type="slidenum">
              <a:rPr lang="en-GB">
                <a:solidFill>
                  <a:srgbClr val="000000"/>
                </a:solidFill>
              </a:rPr>
              <a:pPr/>
              <a:t>30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D496D-CCD2-480D-9E1F-E503E2B71085}" type="slidenum">
              <a:rPr lang="en-GB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E73E69-0743-4245-B7CB-DF0EEC6B1248}" type="slidenum">
              <a:rPr lang="en-GB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FEA1E-828B-4F8C-AA89-CF3F8C7C7025}" type="slidenum">
              <a:rPr lang="en-GB">
                <a:solidFill>
                  <a:srgbClr val="000000"/>
                </a:solidFill>
              </a:rPr>
              <a:pPr/>
              <a:t>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AD16C-72D5-428A-8DC0-2AC4CC09DEC1}" type="slidenum">
              <a:rPr lang="en-GB">
                <a:solidFill>
                  <a:srgbClr val="000000"/>
                </a:solidFill>
              </a:rPr>
              <a:pPr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428EE-8292-4118-9BF9-1C1914CEA639}" type="slidenum">
              <a:rPr lang="en-GB">
                <a:solidFill>
                  <a:srgbClr val="000000"/>
                </a:solidFill>
              </a:rPr>
              <a:pPr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FF388-376A-4D0B-ACF8-A639F111ABFD}" type="slidenum">
              <a:rPr lang="en-GB">
                <a:solidFill>
                  <a:srgbClr val="000000"/>
                </a:solidFill>
              </a:rPr>
              <a:pPr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428EE-8292-4118-9BF9-1C1914CEA6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2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428EE-8292-4118-9BF9-1C1914CEA6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3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428EE-8292-4118-9BF9-1C1914CEA63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2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BB95F-C1F8-40C6-80AE-2975C76BB2D3}" type="slidenum">
              <a:rPr lang="en-GB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657D7-5F5F-474F-9375-0BDAFBFF2B2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8301-5EBF-42CD-8246-EB0A9D505E27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2BA1E-07C6-4C17-9CAC-D1C46EAC6A66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45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46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47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48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50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51.xml"/></Relationships>
</file>

<file path=ppt/slideMasters/_rels/slideMaster52.xml.rels><?xml version="1.0" encoding="UTF-8" standalone="yes"?>
<Relationships xmlns="http://schemas.openxmlformats.org/package/2006/relationships"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52.xml"/></Relationships>
</file>

<file path=ppt/slideMasters/_rels/slideMaster53.xml.rels><?xml version="1.0" encoding="UTF-8" standalone="yes"?>
<Relationships xmlns="http://schemas.openxmlformats.org/package/2006/relationships"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53.xml"/></Relationships>
</file>

<file path=ppt/slideMasters/_rels/slideMaster54.xml.rels><?xml version="1.0" encoding="UTF-8" standalone="yes"?>
<Relationships xmlns="http://schemas.openxmlformats.org/package/2006/relationships"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54.xml"/></Relationships>
</file>

<file path=ppt/slideMasters/_rels/slideMaster5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55.xml"/></Relationships>
</file>

<file path=ppt/slideMasters/_rels/slideMaster56.xml.rels><?xml version="1.0" encoding="UTF-8" standalone="yes"?>
<Relationships xmlns="http://schemas.openxmlformats.org/package/2006/relationships"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56.xml"/></Relationships>
</file>

<file path=ppt/slideMasters/_rels/slideMaster57.xml.rels><?xml version="1.0" encoding="UTF-8" standalone="yes"?>
<Relationships xmlns="http://schemas.openxmlformats.org/package/2006/relationships"><Relationship Id="rId2" Type="http://schemas.openxmlformats.org/officeDocument/2006/relationships/theme" Target="../theme/theme57.xml"/><Relationship Id="rId1" Type="http://schemas.openxmlformats.org/officeDocument/2006/relationships/slideLayout" Target="../slideLayouts/slideLayout57.xml"/></Relationships>
</file>

<file path=ppt/slideMasters/_rels/slideMaster58.xml.rels><?xml version="1.0" encoding="UTF-8" standalone="yes"?>
<Relationships xmlns="http://schemas.openxmlformats.org/package/2006/relationships"><Relationship Id="rId2" Type="http://schemas.openxmlformats.org/officeDocument/2006/relationships/theme" Target="../theme/theme58.xml"/><Relationship Id="rId1" Type="http://schemas.openxmlformats.org/officeDocument/2006/relationships/slideLayout" Target="../slideLayouts/slideLayout58.xml"/></Relationships>
</file>

<file path=ppt/slideMasters/_rels/slideMaster59.xml.rels><?xml version="1.0" encoding="UTF-8" standalone="yes"?>
<Relationships xmlns="http://schemas.openxmlformats.org/package/2006/relationships"><Relationship Id="rId2" Type="http://schemas.openxmlformats.org/officeDocument/2006/relationships/theme" Target="../theme/theme59.xml"/><Relationship Id="rId1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8B0F4F-8A07-47DF-BD96-629F76EF1FD6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38800" y="1"/>
            <a:ext cx="35052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bin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tħobbni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dawn?»</a:t>
            </a:r>
            <a:endParaRPr lang="en-US" sz="5400" b="1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38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16200000">
            <a:off x="1022593" y="5715777"/>
            <a:ext cx="492443" cy="14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www.ofm.mt</a:t>
            </a:r>
            <a:endParaRPr lang="en-GB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 rot="16200000" flipH="1">
            <a:off x="2450069" y="-2192178"/>
            <a:ext cx="73866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mt-MT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It-3 Ħadd tal-Għid</a:t>
            </a: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Jesus-by-Sab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6482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jobduh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Lill-Appostli wara li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tawhom          is-swat,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ordnawlhom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jitkellmux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fuq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’;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105399" y="0"/>
            <a:ext cx="40272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4691063" cy="6858000"/>
          </a:xfrm>
        </p:spPr>
        <p:txBody>
          <a:bodyPr/>
          <a:lstStyle/>
          <a:p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telquhom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ħarġu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is-S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inedriju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Jesus-Portraits"/>
          <p:cNvPicPr>
            <a:picLocks noChangeAspect="1" noChangeArrowheads="1"/>
          </p:cNvPicPr>
          <p:nvPr/>
        </p:nvPicPr>
        <p:blipFill>
          <a:blip r:embed="rId2" cstate="print"/>
          <a:srcRect r="7302"/>
          <a:stretch>
            <a:fillRect/>
          </a:stretch>
        </p:blipFill>
        <p:spPr bwMode="auto">
          <a:xfrm>
            <a:off x="4665663" y="0"/>
            <a:ext cx="44783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4648200" cy="6858000"/>
          </a:xfrm>
        </p:spPr>
        <p:txBody>
          <a:bodyPr/>
          <a:lstStyle/>
          <a:p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ferħana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talli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ġew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meqjusa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jistħoqqilhom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 j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kunu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mmaqdra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ta’ Ġesù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19475" y="1"/>
            <a:ext cx="5278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Il-Kelma </a:t>
            </a:r>
            <a:br>
              <a:rPr kumimoji="0" lang="mt-MT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tal-Mulej.</a:t>
            </a:r>
            <a:b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b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</a:t>
            </a:r>
            <a:r>
              <a:rPr kumimoji="0" lang="mt-MT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r</a:t>
            </a:r>
            <a:r>
              <a:rPr kumimoji="0" lang="en-US" sz="6600" b="0" i="0" u="none" strike="noStrike" kern="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roddu ħajr lil Alla.</a:t>
            </a:r>
            <a:endParaRPr kumimoji="0" lang="en-US" sz="66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2286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28D18-45CE-4624-61BF-69051EF23C61}"/>
              </a:ext>
            </a:extLst>
          </p:cNvPr>
          <p:cNvSpPr txBox="1"/>
          <p:nvPr/>
        </p:nvSpPr>
        <p:spPr>
          <a:xfrm>
            <a:off x="1143000" y="3357772"/>
            <a:ext cx="701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Ngħollik, Mulej, </a:t>
            </a:r>
          </a:p>
          <a:p>
            <a:pPr algn="ctr"/>
            <a:r>
              <a:rPr lang="en-GB" sz="6600" b="1" i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għax erfajtni</a:t>
            </a:r>
            <a:endParaRPr lang="en-MT" sz="66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Ngħollik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erfajtni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ferraħtx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tellajtli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mill-mewt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’il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ħlistni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fost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jinżlu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fil-ħofra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2286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28D18-45CE-4624-61BF-69051EF23C61}"/>
              </a:ext>
            </a:extLst>
          </p:cNvPr>
          <p:cNvSpPr txBox="1"/>
          <p:nvPr/>
        </p:nvSpPr>
        <p:spPr>
          <a:xfrm>
            <a:off x="1143000" y="3357772"/>
            <a:ext cx="701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Ngħollik, Mulej,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għax erfajtni</a:t>
            </a:r>
            <a:endParaRPr kumimoji="0" lang="en-MT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8202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Għannu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ħbieb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imqaddsa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ftit iddum is-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għomor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l-imħabba tiegħu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Filgħaxija jodħol il-biki, filgħodu jidwi l-għajjat ta’ ferħ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2286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28D18-45CE-4624-61BF-69051EF23C61}"/>
              </a:ext>
            </a:extLst>
          </p:cNvPr>
          <p:cNvSpPr txBox="1"/>
          <p:nvPr/>
        </p:nvSpPr>
        <p:spPr>
          <a:xfrm>
            <a:off x="1143000" y="3357772"/>
            <a:ext cx="701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Ngħollik, Mulej,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għax erfajtni</a:t>
            </a:r>
            <a:endParaRPr kumimoji="0" lang="en-MT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473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Ismagħni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ħenn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l-għajnuna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bdilt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żfin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il-għali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nfaħħrek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apot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510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92600"/>
            <a:ext cx="9144000" cy="2565400"/>
          </a:xfrm>
        </p:spPr>
        <p:txBody>
          <a:bodyPr/>
          <a:lstStyle/>
          <a:p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5, 27b-32, 40b-41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2286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Salm29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28D18-45CE-4624-61BF-69051EF23C61}"/>
              </a:ext>
            </a:extLst>
          </p:cNvPr>
          <p:cNvSpPr txBox="1"/>
          <p:nvPr/>
        </p:nvSpPr>
        <p:spPr>
          <a:xfrm>
            <a:off x="1143000" y="3357772"/>
            <a:ext cx="7010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Ngħollik, Mulej,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għax erfajtni</a:t>
            </a:r>
            <a:endParaRPr kumimoji="0" lang="en-MT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68206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4392612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Apokalissi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</a:t>
            </a:r>
            <a:r>
              <a:rPr lang="en-GB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5, 11-14</a:t>
            </a:r>
            <a:b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0964" name="Picture 4" descr="st-john evange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325" y="0"/>
            <a:ext cx="4511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00601" cy="6857999"/>
          </a:xfrm>
        </p:spPr>
        <p:txBody>
          <a:bodyPr/>
          <a:lstStyle/>
          <a:p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Jiena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Ġwanni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ħarist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 u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minn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madwar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it-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tron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u l-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Ħlejjaq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Ħajjin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u x-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Xjuħ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smajt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il-leħen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ta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’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ħafna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Anġli</a:t>
            </a:r>
            <a:r>
              <a:rPr lang="en-GB" sz="5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43015" name="Picture 7" descr="ang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520" y="476250"/>
            <a:ext cx="4520480" cy="58483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Angels_Russian_Orothodox_Chu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3150" y="0"/>
            <a:ext cx="55308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6858000"/>
          </a:xfrm>
          <a:noFill/>
          <a:ln/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għaxriet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eluf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eluf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eluf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igħidu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b’leħen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mb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4781550" cy="6742112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Jistħoqqlu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Ħaruf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il-maqtul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jirċievi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  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għerf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s-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saħħa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ġieħ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         t-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landscape"/>
          <p:cNvPicPr>
            <a:picLocks noChangeAspect="1" noChangeArrowheads="1"/>
          </p:cNvPicPr>
          <p:nvPr/>
        </p:nvPicPr>
        <p:blipFill>
          <a:blip r:embed="rId2" cstate="print"/>
          <a:srcRect l="15334" t="15072" r="13896" b="141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3763962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l-art,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fil-baħar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ħlejjaq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smajthom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igħidu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«Lil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tron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lill-Ħaruf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31076" name="Picture 4" descr="cu_lamb_wind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844675"/>
            <a:ext cx="4216400" cy="489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4164012" cy="6669088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Jingħata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ħakma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pic>
        <p:nvPicPr>
          <p:cNvPr id="132100" name="Picture 4" descr="lamb of g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565400"/>
          </a:xfrm>
        </p:spPr>
        <p:txBody>
          <a:bodyPr/>
          <a:lstStyle/>
          <a:p>
            <a:r>
              <a:rPr lang="en-GB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erba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Ħlejjaq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Ħajjin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bdew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igħidu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 </a:t>
            </a:r>
            <a:r>
              <a:rPr lang="en-GB" sz="5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Ammen</a:t>
            </a:r>
            <a:r>
              <a:rPr lang="en-GB" sz="54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!»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fil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waqt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x-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Xjuħ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inxteħtu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jagħtu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qima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.</a:t>
            </a:r>
            <a:r>
              <a:rPr lang="en-GB" sz="5400" dirty="0">
                <a:latin typeface="Trebuchet MS" pitchFamily="34" charset="0"/>
              </a:rPr>
              <a:t>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33125" name="Picture 5" descr="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538413"/>
            <a:ext cx="6230938" cy="4319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19475" y="1"/>
            <a:ext cx="5278438" cy="6858000"/>
          </a:xfrm>
        </p:spPr>
        <p:txBody>
          <a:bodyPr/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roddu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0"/>
            <a:ext cx="52578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qaddejja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ressqu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lill-appostli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is-Sinedriju. U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il-kbir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pic>
        <p:nvPicPr>
          <p:cNvPr id="112644" name="Picture 4" descr="high_pri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8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39445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Hallelujah, Hallelujah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imwiet, hu li ħalaq id-dinja, u fil-ħniena tiegħu salva lill-bnedmin 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4176713" cy="6249987"/>
          </a:xfrm>
        </p:spPr>
        <p:txBody>
          <a:bodyPr/>
          <a:lstStyle/>
          <a:p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L-EVANĠELJU</a:t>
            </a:r>
            <a:b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Qari mill-Evanġelju ta’ </a:t>
            </a:r>
            <a:b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San Ġwann.</a:t>
            </a:r>
            <a:b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GB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Ġw 21, 1-19</a:t>
            </a:r>
            <a:r>
              <a:rPr lang="en-GB" sz="4800">
                <a:latin typeface="Trebuchet MS" pitchFamily="34" charset="0"/>
              </a:rPr>
              <a:t> </a:t>
            </a:r>
            <a:br>
              <a:rPr lang="en-US" sz="4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endParaRPr lang="en-US" sz="4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67589" name="Picture 5" descr="st-john evange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913" y="0"/>
            <a:ext cx="4510087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25066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deher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il-baħar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Tiberija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28600" y="152400"/>
            <a:ext cx="6705600" cy="2590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799"/>
            <a:ext cx="6477000" cy="2209801"/>
          </a:xfrm>
        </p:spPr>
        <p:txBody>
          <a:bodyPr/>
          <a:lstStyle/>
          <a:p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Dehrilhom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Tumas, li jgħidulu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Tewmi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Natanjel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Kana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tal-Galilija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41148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Żebedew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flimkien. Xmun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234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11638" cy="6858000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Sejjer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nistad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niġu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miegħek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wkoll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rikbu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dgħajsa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il-lejl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qabdu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136196" name="Picture 4" descr="(3)GoingFis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138" y="0"/>
            <a:ext cx="48688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3226"/>
          <a:stretch>
            <a:fillRect/>
          </a:stretch>
        </p:blipFill>
        <p:spPr bwMode="auto">
          <a:xfrm>
            <a:off x="0" y="0"/>
            <a:ext cx="91411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624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Filgħodu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mas-sebħ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xatt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kinux jafu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4196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’tieklu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ħbieb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«Le,»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weġbuh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39268" name="Picture 4" descr="jesus shore"/>
          <p:cNvPicPr>
            <a:picLocks noChangeAspect="1" noChangeArrowheads="1"/>
          </p:cNvPicPr>
          <p:nvPr/>
        </p:nvPicPr>
        <p:blipFill>
          <a:blip r:embed="rId2" cstate="print"/>
          <a:srcRect l="14676" r="5275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20748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Waddbu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xibka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n-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tal-lemin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dgħajsa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ssibu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pic>
        <p:nvPicPr>
          <p:cNvPr id="140292" name="Picture 4" descr="fishing 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0"/>
            <a:ext cx="3851275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waddbu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xibka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mbagħad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felħux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jiġbd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daqs kemm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</a:p>
        </p:txBody>
      </p:sp>
      <p:pic>
        <p:nvPicPr>
          <p:cNvPr id="141316" name="Picture 4" descr="jesus fishe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73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0"/>
            <a:ext cx="4476750" cy="6858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għednielkom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għednielkom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tgħallmux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uq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isem.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13668" name="Picture 4" descr="apostles preac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687" y="0"/>
            <a:ext cx="46593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5200"/>
            <a:ext cx="8839200" cy="3352800"/>
          </a:xfrm>
        </p:spPr>
        <p:txBody>
          <a:bodyPr/>
          <a:lstStyle/>
          <a:p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 kien iħobb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3886200" cy="6858000"/>
          </a:xfrm>
        </p:spPr>
        <p:txBody>
          <a:bodyPr/>
          <a:lstStyle/>
          <a:p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xeħet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fuqu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libsa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b="3863"/>
          <a:stretch>
            <a:fillRect/>
          </a:stretch>
        </p:blipFill>
        <p:spPr bwMode="auto">
          <a:xfrm flipH="1">
            <a:off x="434340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327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419600" cy="6857999"/>
          </a:xfrm>
        </p:spPr>
        <p:txBody>
          <a:bodyPr/>
          <a:lstStyle/>
          <a:p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għoddu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għeri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baħar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3999" cy="2433637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kinux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imbiegħda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wisq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mill-art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125" t="42188" r="41875" b="14062"/>
          <a:stretch>
            <a:fillRect/>
          </a:stretch>
        </p:blipFill>
        <p:spPr bwMode="auto">
          <a:xfrm>
            <a:off x="0" y="2590800"/>
            <a:ext cx="54864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800600" y="914400"/>
            <a:ext cx="419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31825" marR="0" lvl="0" indent="1762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imma </a:t>
            </a:r>
            <a:r>
              <a:rPr kumimoji="0" lang="en-GB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xi </a:t>
            </a:r>
            <a:r>
              <a:rPr kumimoji="0" lang="en-GB" sz="54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mitejn</a:t>
            </a:r>
            <a:r>
              <a:rPr kumimoji="0" lang="en-GB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mt-MT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  </a:t>
            </a:r>
            <a:r>
              <a:rPr kumimoji="0" lang="en-GB" sz="54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driegħ</a:t>
            </a:r>
            <a:r>
              <a:rPr kumimoji="0" lang="en-GB" sz="5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5400" b="0" i="0" u="none" strike="noStrike" kern="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biss</a:t>
            </a:r>
            <a:r>
              <a:rPr lang="mt-MT" sz="540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,</a:t>
            </a:r>
            <a:endParaRPr kumimoji="0" lang="en-GB" sz="5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31543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dgħajsa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ikaxkru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warajhom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xibka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bil-ħut.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niżlu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l-art, raw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faħam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jaqbad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2794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bil-ħut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xi ftit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’: 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Newlu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qbadtu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jesus_fisher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7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4191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dghajsa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ġibed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xibka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mimlija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b’mija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5172" r="6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minkejja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daqshekk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ix-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xibka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tqasmitx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0952" y="191971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648200" cy="6858000"/>
          </a:xfrm>
        </p:spPr>
        <p:txBody>
          <a:bodyPr/>
          <a:lstStyle/>
          <a:p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ħadd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mid-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ssogra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jistaqsih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, </a:t>
            </a:r>
            <a:br>
              <a:rPr lang="mt-MT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min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?»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kienu jafu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il-Mulej</a:t>
            </a:r>
            <a:r>
              <a:rPr lang="en-GB" sz="5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.</a:t>
            </a:r>
            <a:r>
              <a:rPr lang="en-GB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150532" name="Picture 4" descr="je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0041" y="0"/>
            <a:ext cx="45339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42672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resaq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qabad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il-ħobż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newwilhul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bil-ħut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51556" name="Picture 4" descr="jesus br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4953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christ crusifi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3001"/>
            <a:ext cx="4495800" cy="6638799"/>
          </a:xfrm>
          <a:prstGeom prst="rect">
            <a:avLst/>
          </a:prstGeom>
          <a:noFill/>
        </p:spPr>
      </p:pic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0"/>
            <a:ext cx="5083175" cy="6858000"/>
          </a:xfrm>
        </p:spPr>
        <p:txBody>
          <a:bodyPr/>
          <a:lstStyle/>
          <a:p>
            <a:r>
              <a:rPr lang="en-GB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issa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mlejtu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   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’l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Ġerusalemm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bit-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tagħlim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tagħkom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tridu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titfgħu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fuqna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l-ħtija  ta’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demm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il-bniedem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!»</a:t>
            </a: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64575" cy="3459162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ġa 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tielet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-qawmien tiegħu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0"/>
            <a:ext cx="41910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bin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tħobbni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dawn?»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9824" r="19224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b="16984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274638"/>
            <a:ext cx="6019800" cy="41449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«Iva,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»,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nħobbok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ħrief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</a:t>
            </a: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4267200" cy="6858000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għat-tieni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darba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tħobbni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«Iva,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 int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nħobbok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90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2074862"/>
          </a:xfrm>
        </p:spPr>
        <p:txBody>
          <a:bodyPr/>
          <a:lstStyle/>
          <a:p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Irgħa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n-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nagħaġ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8100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Għat-tielet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bin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tħobbni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0477" y="0"/>
            <a:ext cx="53235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886201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ħass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għafsa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għat-tielet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darba: ‘Tħobbni?’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357"/>
          <a:stretch>
            <a:fillRect/>
          </a:stretch>
        </p:blipFill>
        <p:spPr bwMode="auto">
          <a:xfrm flipH="1">
            <a:off x="0" y="0"/>
            <a:ext cx="5105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199" y="0"/>
            <a:ext cx="4191001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nħobbok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n-n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45429" y="0"/>
            <a:ext cx="48985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648200" cy="6858000"/>
          </a:xfrm>
        </p:spPr>
        <p:txBody>
          <a:bodyPr/>
          <a:lstStyle/>
          <a:p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ngħidlek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meta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żagħżugħ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titħażżem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waħdek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tmur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trid</a:t>
            </a:r>
            <a:r>
              <a:rPr lang="en-GB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8008" t="6667" r="15770" b="6667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1148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tixjieħ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tiftaħ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idejk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ħaddieħor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iħażżmek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jieħdok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tkunx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tridx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499" t="5556" r="5030" b="7333"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st p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0"/>
            <a:ext cx="4273550" cy="3735399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789363"/>
            <a:ext cx="8991600" cy="2879725"/>
          </a:xfrm>
        </p:spPr>
        <p:txBody>
          <a:bodyPr/>
          <a:lstStyle/>
          <a:p>
            <a:r>
              <a:rPr lang="en-GB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Iżda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Pietru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flimkien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mal-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appostli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wieġeb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qal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Jeħtieġ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nobdu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aktar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lil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milli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bnedmin</a:t>
            </a:r>
            <a:r>
              <a:rPr lang="en-GB" sz="5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.</a:t>
            </a:r>
            <a:r>
              <a:rPr lang="en-GB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8862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ifisser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b’liema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mewta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62820" name="Picture 4" descr="st_peter's de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355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4011612" cy="6858000"/>
          </a:xfrm>
        </p:spPr>
        <p:txBody>
          <a:bodyPr/>
          <a:lstStyle/>
          <a:p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ssokta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jgħidlu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warajja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»</a:t>
            </a:r>
          </a:p>
        </p:txBody>
      </p:sp>
      <p:pic>
        <p:nvPicPr>
          <p:cNvPr id="163844" name="Picture 4" descr="1Je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788" y="0"/>
            <a:ext cx="47482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164868" name="Picture 4" descr="upl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7643" y="1524000"/>
            <a:ext cx="4408714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4679950" cy="6858000"/>
          </a:xfrm>
        </p:spPr>
        <p:txBody>
          <a:bodyPr/>
          <a:lstStyle/>
          <a:p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missirijietna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qajjem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intom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qtiltuh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billi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dendiltuh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 ma’ </a:t>
            </a:r>
            <a:r>
              <a:rPr lang="en-GB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għuda</a:t>
            </a:r>
            <a:r>
              <a:rPr lang="en-GB" sz="5400" dirty="0">
                <a:solidFill>
                  <a:schemeClr val="tx1"/>
                </a:solidFill>
                <a:effectLst>
                  <a:outerShdw blurRad="38100" dist="38100" dir="2700000" algn="tl">
                    <a:srgbClr val="5C1F00"/>
                  </a:outerShdw>
                </a:effectLst>
                <a:latin typeface="Trebuchet MS" pitchFamily="34" charset="0"/>
              </a:rPr>
              <a:t>.</a:t>
            </a:r>
            <a:r>
              <a:rPr lang="en-GB" sz="54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116740" name="Picture 4" descr="resurrecti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6988" y="0"/>
            <a:ext cx="40370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05325"/>
            <a:ext cx="9144000" cy="2276475"/>
          </a:xfrm>
        </p:spPr>
        <p:txBody>
          <a:bodyPr/>
          <a:lstStyle/>
          <a:p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għoll</a:t>
            </a:r>
            <a:r>
              <a:rPr lang="mt-MT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ieh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bil-leminija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għamlu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kap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Salvatur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117764" name="Picture 4" descr="resurrection-Chr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18282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holyg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0"/>
            <a:ext cx="4057650" cy="4152900"/>
          </a:xfrm>
          <a:prstGeom prst="rect">
            <a:avLst/>
          </a:prstGeom>
          <a:noFill/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05263"/>
            <a:ext cx="9144000" cy="2852737"/>
          </a:xfrm>
        </p:spPr>
        <p:txBody>
          <a:bodyPr/>
          <a:lstStyle/>
          <a:p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biex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jagħti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Iżrael l-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indiema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u l-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maħfra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tad-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dnubiet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. U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dan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kollu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hawn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xhieda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aħna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flimkien ma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Ispirtu</a:t>
            </a:r>
            <a:r>
              <a:rPr lang="en-GB" sz="4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s-</a:t>
            </a:r>
            <a:r>
              <a:rPr lang="en-GB" sz="4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Santu</a:t>
            </a:r>
            <a:r>
              <a:rPr lang="en-GB" sz="4800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5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7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9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5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7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9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5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7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9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5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5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2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3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4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5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7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9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60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61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1106</Words>
  <Application>Microsoft Macintosh PowerPoint</Application>
  <PresentationFormat>On-screen Show (4:3)</PresentationFormat>
  <Paragraphs>87</Paragraphs>
  <Slides>62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59</vt:i4>
      </vt:variant>
      <vt:variant>
        <vt:lpstr>Slide Titles</vt:lpstr>
      </vt:variant>
      <vt:variant>
        <vt:i4>62</vt:i4>
      </vt:variant>
    </vt:vector>
  </HeadingPairs>
  <TitlesOfParts>
    <vt:vector size="125" baseType="lpstr">
      <vt:lpstr>Arial</vt:lpstr>
      <vt:lpstr>Calibri</vt:lpstr>
      <vt:lpstr>Times New Roman</vt:lpstr>
      <vt:lpstr>Trebuchet MS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16_Default Design</vt:lpstr>
      <vt:lpstr>18_Default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34_Default Design</vt:lpstr>
      <vt:lpstr>35_Default Design</vt:lpstr>
      <vt:lpstr>36_Default Design</vt:lpstr>
      <vt:lpstr>37_Default Design</vt:lpstr>
      <vt:lpstr>38_Default Design</vt:lpstr>
      <vt:lpstr>39_Default Design</vt:lpstr>
      <vt:lpstr>40_Default Design</vt:lpstr>
      <vt:lpstr>41_Default Design</vt:lpstr>
      <vt:lpstr>42_Default Design</vt:lpstr>
      <vt:lpstr>43_Default Design</vt:lpstr>
      <vt:lpstr>44_Default Design</vt:lpstr>
      <vt:lpstr>45_Default Design</vt:lpstr>
      <vt:lpstr>46_Default Design</vt:lpstr>
      <vt:lpstr>47_Default Design</vt:lpstr>
      <vt:lpstr>48_Default Design</vt:lpstr>
      <vt:lpstr>49_Default Design</vt:lpstr>
      <vt:lpstr>50_Default Design</vt:lpstr>
      <vt:lpstr>51_Default Design</vt:lpstr>
      <vt:lpstr>52_Default Design</vt:lpstr>
      <vt:lpstr>53_Default Design</vt:lpstr>
      <vt:lpstr>54_Default Design</vt:lpstr>
      <vt:lpstr>55_Default Design</vt:lpstr>
      <vt:lpstr>56_Default Design</vt:lpstr>
      <vt:lpstr>57_Default Design</vt:lpstr>
      <vt:lpstr>58_Default Design</vt:lpstr>
      <vt:lpstr>59_Default Design</vt:lpstr>
      <vt:lpstr>60_Default Design</vt:lpstr>
      <vt:lpstr>61_Default Design</vt:lpstr>
      <vt:lpstr>«Xmun, bin Ġwanni, tħobbni int aktar minn dawn?»</vt:lpstr>
      <vt:lpstr>Qari mill-Ktieb ta’ l-Atti ta’ l-Appostli  Atti 5, 27b-32, 40b-41</vt:lpstr>
      <vt:lpstr>F’dak iż-żmien: Il-qaddejja ressqu              lill-appostli quddiem           is-Sinedriju. U l-qassis il-kbir qalilhom:</vt:lpstr>
      <vt:lpstr> «Aħna għednielkom fuq li għednielkom biex ma tgħallmux fuq dan l-isem.   U araw,</vt:lpstr>
      <vt:lpstr> issa mlejtu     ’l Ġerusalemm   bit-tagħlim tagħkom, u tridu titfgħu fuqna l-ħtija  ta’ demm dan  il-bniedem!»</vt:lpstr>
      <vt:lpstr> Iżda Pietru, flimkien mal-appostli, wieġeb u qal: «Jeħtieġ nobdu aktar lil Alla milli l-bnedmin. </vt:lpstr>
      <vt:lpstr>Alla ta’ missirijietna qajjem lil Ġesu’ li intom qtiltuh billi dendiltuh ma’ għuda. </vt:lpstr>
      <vt:lpstr>Alla għollieh bil-leminija tiegħu, u għamlu kap u Salvatur, </vt:lpstr>
      <vt:lpstr>biex jagħti lil Iżrael l-indiema u l-maħfra tad-dnubiet. U ta’ dan kollu hawn xhieda aħna flimkien mal-Ispirtu s-Santu </vt:lpstr>
      <vt:lpstr>li Alla ta lil dawk li jobduh» Lill-Appostli wara li tawhom          is-swat, ordnawlhom li ma jitkellmux fuq l-isem ta’ Ġesu’;</vt:lpstr>
      <vt:lpstr> imbagħad telquhom. Iżda huma ħarġu minn quddiem          is-Sinedriju, </vt:lpstr>
      <vt:lpstr>ferħana talli ġew meqjusa bħala nies li jistħoqqilhom li jkunu mmaqdra minħabba       l-isem ta’ Ġesù. </vt:lpstr>
      <vt:lpstr>PowerPoint Presentation</vt:lpstr>
      <vt:lpstr>SALM RESPONSORJALI  Salm29</vt:lpstr>
      <vt:lpstr>Ngħollik, Mulej,  għax erfajtni, u ma ferraħtx  l-għedewwa tiegħi bija. Mulej, tellajtli mill-mewt  ’il ruħi, ħlistni minn fost dawk li jinżlu  fil-ħofra.</vt:lpstr>
      <vt:lpstr>SALM RESPONSORJALI  Salm29</vt:lpstr>
      <vt:lpstr>Għannu lill-Mulej, ħbieb tiegħu, faħħru l-isem imqaddsa tiegħu. Għax ftit iddum is-saħna tiegħu,  iżda għomor sħiħ l-imħabba tiegħu.  Filgħaxija jodħol il-biki, filgħodu jidwi l-għajjat ta’ ferħ</vt:lpstr>
      <vt:lpstr>SALM RESPONSORJALI  Salm29</vt:lpstr>
      <vt:lpstr>Ismagħni, Mulej,  u ħenn għalija; kun Mulej, l-għajnuna tiegħi! Int bdilt fi żfin  il-għali tiegħi, Mulej, Alla tiegħi,  nfaħħrek għal dejjem. </vt:lpstr>
      <vt:lpstr>SALM RESPONSORJALI  Salm29</vt:lpstr>
      <vt:lpstr>Qari  mill-Ktieb ta’  l-Apokalissi ta’  San Ġwann Appostlu. Apok 5, 11-14 </vt:lpstr>
      <vt:lpstr>Jiena, Ġwanni, ħarist, u minn madwar it-tron u l-Ħlejjaq Ħajjin u x-Xjuħ smajt il-leħen ta’ ħafna Anġli,</vt:lpstr>
      <vt:lpstr> li l-għadd tagħhom kien għaxriet ta’ eluf, u eluf ta’ eluf, igħidu b’leħen qawwi:</vt:lpstr>
      <vt:lpstr>«Jistħoqqlu      l-Ħaruf            il-maqtul li jirċievi l-qawwa u l-għana u              l-għerf u s-saħħa u l-ġieħ u           l-glorja u                    t-tifħir.»</vt:lpstr>
      <vt:lpstr>U fis-sema, fuq l-art, taħt   l-art, u fil-baħar u l-ħlejjaq kollha li fihom, smajthom igħidu: </vt:lpstr>
      <vt:lpstr>«Lil dak li qiegħed fuq   it-tron u lill-Ħaruf,</vt:lpstr>
      <vt:lpstr>Jingħata     t-tifħir u     l-ġieħ u      l-glorja u    l-ħakma, għal dejjem ta’ dejjem.»</vt:lpstr>
      <vt:lpstr> L-erba’ Ħlejjaq Ħajjin bdew igħidu: «Ammen!» filwaqt li x-Xjuħ inxteħtu jagħtu qima. </vt:lpstr>
      <vt:lpstr>Il-Kelma  tal-Mulej.  Irroddu ħajr lil Alla.</vt:lpstr>
      <vt:lpstr>Hallelujah, Hallelujah  Kristu qam mill-imwiet, hu li ħalaq id-dinja, u fil-ħniena tiegħu salva lill-bnedmin kollha.   Hallelujah</vt:lpstr>
      <vt:lpstr>L-EVANĠELJU Qari mill-Evanġelju ta’  San Ġwann. Ġw 21, 1-19  </vt:lpstr>
      <vt:lpstr>F’dak iż-żmien: Ġesu’ reġa’ deher lid-dixxipli ħdejn      il-baħar ta’ Tiberija. </vt:lpstr>
      <vt:lpstr>Dehrilhom hekk: Xmun Pietru, Tumas, li jgħidulu   it-Tewmi, Natanjel minn Kana tal-Galilija, </vt:lpstr>
      <vt:lpstr>ulied Żebedew u tnejn oħra mid-dixxipli kienu flimkien. Xmun Pietru qalilhom: </vt:lpstr>
      <vt:lpstr>«Sejjer nistad» Qalulu: «Ħa niġu miegħek aħna wkoll.» Marru, rikbu d-dgħajsa, u dak il-lejl ma qabdu xejn.</vt:lpstr>
      <vt:lpstr>Filgħodu mas-sebħ, Ġesù kien qiegħed ix-xatt, imma d-dixxipli ma kinux jafu li kien Ġesù. </vt:lpstr>
      <vt:lpstr>Ġesù qalilhom:  «Għandkom x’tieklu, ħbieb» «Le,» weġbuh. </vt:lpstr>
      <vt:lpstr>Qalilhom: «Waddbu x-xibka n-naħa tal-lemin                   tad-dgħajsa u ssibu.»</vt:lpstr>
      <vt:lpstr>Dawn waddbu    x-xibka, u mbagħad ma felħux jiġbduha daqs kemm qabdu ħut! </vt:lpstr>
      <vt:lpstr>Id-dixxiplu li kien iħobb Ġesù qal lil Pietru:  «Il-Mulej dan!»</vt:lpstr>
      <vt:lpstr>Għalhekk Xmun Pietru, kif sema’ li kien il-Mulej, xeħet fuqu  l-libsa ta’ fuq, </vt:lpstr>
      <vt:lpstr>għax kien għoddu għeri, u ntefa’  l-baħar.</vt:lpstr>
      <vt:lpstr>Id-dixxipli l-oħra, billi ma kinux imbiegħda wisq     mill-art</vt:lpstr>
      <vt:lpstr>resqu bid-dgħajsa ikaxkru warajhom x-xibka bil-ħut.  Kif niżlu l-art, raw li kien hemm xi faħam jaqbad, </vt:lpstr>
      <vt:lpstr>bil-ħut fuqu, u xi ftit ħobż. Qalilhom Ġesù’: «Newlu ’l hawn xi ħutiet minn dawk li għadkom kemm qbadtu.» </vt:lpstr>
      <vt:lpstr>Xmun Pietru tela’  fid-dghajsa u ġibed l-art  ix-xibka mimlija b’mija u tlieta u ħamsin ħuta kbira; </vt:lpstr>
      <vt:lpstr>u minkejja daqshekk ħut,  ix-xibka ma tqasmitx. Qalilhom Ġesù:  «Ejjew, kulu.»</vt:lpstr>
      <vt:lpstr>Imma ħadd mid-dixxipli ma ssogra jistaqsih,  «Int min int?» għax kienu jafu li kien   il-Mulej. </vt:lpstr>
      <vt:lpstr>Ġesù resaq, qabad  il-ħobż u newwilhul-hom; u hekk ukoll għamel bil-ħut. </vt:lpstr>
      <vt:lpstr>Din kienet ġa t-tielet darba  li Ġesù deher lid-dixxipli wara l-qawmien tiegħu mill-imwiet. </vt:lpstr>
      <vt:lpstr>Wara li kielu xi ħaġa, Ġesù qal lil Xmun Pietru: «Xmun, bin Ġwanni, tħobbni int aktar minn dawn?»</vt:lpstr>
      <vt:lpstr>Wieġbu «Iva, Mulej», «int taf li nħobbok.» Qallu: «Irgħa l-ħrief tiegħi»</vt:lpstr>
      <vt:lpstr>Staqsieh   għat-tieni darba: «Xmun bin Ġwanni, tħobbni int?» «Iva, Mulej int taf li nħobbok.» </vt:lpstr>
      <vt:lpstr>Qallu: «Irgħa n-nagħaġ tiegħi» </vt:lpstr>
      <vt:lpstr>Għat-tielet darba staqsieh: «Xmun, bin Ġwanni, tħobbni?» </vt:lpstr>
      <vt:lpstr>Pietru ħass għafsa ta’ qalb għax staqsieh għat-tielet darba: ‘Tħobbni?’ u qallu: </vt:lpstr>
      <vt:lpstr>«Mulej, int taf kollox, inti taf li nħobbok» Qallu Ġesù: «Irgħa  n-nagħaġ tiegħi. </vt:lpstr>
      <vt:lpstr>Tassew, tassew ngħidlek, meta kont żagħżugħ, kont titħażżem waħdek u tmur fejn trid; </vt:lpstr>
      <vt:lpstr>imma meta tixjieħ, int tiftaħ idejk u ħaddieħor iħażżmek u jieħdok fejn ma tkunx tridx!» </vt:lpstr>
      <vt:lpstr>Dan qalu biex ifisser b’liema mewta kien sejjer jagħti glorja lil Alla. </vt:lpstr>
      <vt:lpstr>Imbagħad Ġesù ssokta jgħidlu:   «Ejja warajja»</vt:lpstr>
      <vt:lpstr>Il-Kelma tal-Mulej.      It-tifħir lilek Kristu.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 Grech ofm</dc:creator>
  <cp:lastModifiedBy>Joseph Magro</cp:lastModifiedBy>
  <cp:revision>40</cp:revision>
  <dcterms:created xsi:type="dcterms:W3CDTF">2010-03-30T17:56:12Z</dcterms:created>
  <dcterms:modified xsi:type="dcterms:W3CDTF">2022-04-18T09:40:41Z</dcterms:modified>
</cp:coreProperties>
</file>