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97" r:id="rId5"/>
    <p:sldId id="299" r:id="rId6"/>
    <p:sldId id="259" r:id="rId7"/>
    <p:sldId id="298" r:id="rId8"/>
    <p:sldId id="260" r:id="rId9"/>
    <p:sldId id="305" r:id="rId10"/>
    <p:sldId id="261" r:id="rId11"/>
    <p:sldId id="300" r:id="rId12"/>
    <p:sldId id="289" r:id="rId13"/>
    <p:sldId id="301" r:id="rId14"/>
    <p:sldId id="302" r:id="rId15"/>
    <p:sldId id="262" r:id="rId16"/>
    <p:sldId id="264" r:id="rId17"/>
    <p:sldId id="303" r:id="rId18"/>
    <p:sldId id="263" r:id="rId19"/>
    <p:sldId id="304" r:id="rId20"/>
    <p:sldId id="290" r:id="rId21"/>
    <p:sldId id="265" r:id="rId22"/>
    <p:sldId id="266" r:id="rId23"/>
    <p:sldId id="267" r:id="rId24"/>
    <p:sldId id="291" r:id="rId25"/>
    <p:sldId id="269" r:id="rId26"/>
    <p:sldId id="292" r:id="rId27"/>
    <p:sldId id="271" r:id="rId28"/>
    <p:sldId id="293" r:id="rId29"/>
    <p:sldId id="273" r:id="rId30"/>
    <p:sldId id="294" r:id="rId31"/>
    <p:sldId id="275" r:id="rId32"/>
    <p:sldId id="276" r:id="rId33"/>
    <p:sldId id="277" r:id="rId34"/>
    <p:sldId id="278" r:id="rId35"/>
    <p:sldId id="279" r:id="rId36"/>
    <p:sldId id="280" r:id="rId37"/>
    <p:sldId id="295" r:id="rId38"/>
    <p:sldId id="281" r:id="rId39"/>
    <p:sldId id="282" r:id="rId40"/>
    <p:sldId id="283" r:id="rId41"/>
    <p:sldId id="284" r:id="rId42"/>
    <p:sldId id="285" r:id="rId43"/>
    <p:sldId id="286" r:id="rId44"/>
    <p:sldId id="296" r:id="rId45"/>
    <p:sldId id="287" r:id="rId46"/>
    <p:sldId id="288" r:id="rId4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6"/>
    <p:restoredTop sz="94660"/>
  </p:normalViewPr>
  <p:slideViewPr>
    <p:cSldViewPr>
      <p:cViewPr varScale="1">
        <p:scale>
          <a:sx n="126" d="100"/>
          <a:sy n="126" d="100"/>
        </p:scale>
        <p:origin x="4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650A2F21-BC04-4E54-B0B0-15C89A9517B8}" type="datetimeFigureOut">
              <a:rPr lang="en-US"/>
              <a:pPr>
                <a:defRPr/>
              </a:pPr>
              <a:t>3/14/22</a:t>
            </a:fld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A8B291DE-A6C8-4ADC-BFE8-AC8EDD7A2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341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76ECD-D834-40B9-A3F8-C9E50E4F75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5B67-C94D-4DE7-B3FA-32557B2D9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23A10-6096-4851-8C5C-9C8452F7CD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AE45A-57EF-4D7C-82C3-4FBFAA9858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B78D1-1053-4FDD-901A-2E215D9216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42609-C586-4EA4-9559-E1989F65A6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0FAFD-D7B0-4A0B-9EB8-DCCB09A64A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4B7EF-E38F-4B1E-B609-1591E17325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8D36B-B0D8-4E93-A1FC-24706EAC7E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BB08-B70D-42F7-A41D-822E39A2DD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3E307-4FB2-41CC-B2D3-C44527456D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DC873FC9-DA79-41ED-BFAA-E169DA21D8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61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714876" y="500042"/>
            <a:ext cx="424811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t-MT" sz="9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Neħħi   l-Qorq</a:t>
            </a:r>
            <a:endParaRPr lang="en-GB" sz="4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643438" y="6068817"/>
            <a:ext cx="43577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3</a:t>
            </a:r>
            <a:r>
              <a:rPr lang="mt-MT" sz="3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Ħadd  tar-Randan</a:t>
            </a:r>
            <a:endParaRPr lang="en-GB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00034" y="2858058"/>
            <a:ext cx="828680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ssokta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jgħidlu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  <a:p>
            <a:pPr algn="r"/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missirijietek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Abraham,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Iżakk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Ġakobb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 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2647" y="0"/>
            <a:ext cx="58313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2844" y="46279"/>
            <a:ext cx="3000396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Mose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għatta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wiċċu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beża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iħares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857752" y="537457"/>
            <a:ext cx="414337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 dirty="0">
                <a:latin typeface="Trebuchet MS" pitchFamily="34" charset="0"/>
              </a:rPr>
              <a:t>U l-</a:t>
            </a:r>
            <a:r>
              <a:rPr lang="en-GB" sz="5400" dirty="0" err="1">
                <a:latin typeface="Trebuchet MS" pitchFamily="34" charset="0"/>
              </a:rPr>
              <a:t>Mulej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qallu</a:t>
            </a:r>
            <a:r>
              <a:rPr lang="en-GB" sz="5400" dirty="0">
                <a:latin typeface="Trebuchet MS" pitchFamily="34" charset="0"/>
              </a:rPr>
              <a:t>: “</a:t>
            </a:r>
            <a:r>
              <a:rPr lang="en-GB" sz="5400" dirty="0" err="1">
                <a:latin typeface="Trebuchet MS" pitchFamily="34" charset="0"/>
              </a:rPr>
              <a:t>Jien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ħarist</a:t>
            </a:r>
            <a:r>
              <a:rPr lang="en-GB" sz="5400" dirty="0">
                <a:latin typeface="Trebuchet MS" pitchFamily="34" charset="0"/>
              </a:rPr>
              <a:t> u </a:t>
            </a:r>
            <a:r>
              <a:rPr lang="en-GB" sz="5400" dirty="0" err="1">
                <a:latin typeface="Trebuchet MS" pitchFamily="34" charset="0"/>
              </a:rPr>
              <a:t>rajt</a:t>
            </a:r>
            <a:r>
              <a:rPr lang="en-GB" sz="5400" dirty="0">
                <a:latin typeface="Trebuchet MS" pitchFamily="34" charset="0"/>
              </a:rPr>
              <a:t> it-</a:t>
            </a:r>
            <a:r>
              <a:rPr lang="en-GB" sz="5400" dirty="0" err="1">
                <a:latin typeface="Trebuchet MS" pitchFamily="34" charset="0"/>
              </a:rPr>
              <a:t>tbatija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tal-poplu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tiegħi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mt-MT" sz="5400" dirty="0">
                <a:latin typeface="Trebuchet MS" pitchFamily="34" charset="0"/>
              </a:rPr>
              <a:t>      </a:t>
            </a:r>
            <a:r>
              <a:rPr lang="en-GB" sz="5400" dirty="0">
                <a:latin typeface="Trebuchet MS" pitchFamily="34" charset="0"/>
              </a:rPr>
              <a:t>fl-</a:t>
            </a:r>
            <a:r>
              <a:rPr lang="en-GB" sz="5400" dirty="0" err="1">
                <a:latin typeface="Trebuchet MS" pitchFamily="34" charset="0"/>
              </a:rPr>
              <a:t>Eġittu</a:t>
            </a:r>
            <a:r>
              <a:rPr lang="en-GB" sz="5400" dirty="0">
                <a:latin typeface="Trebuchet MS" pitchFamily="34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110" r="3528" b="3320"/>
          <a:stretch>
            <a:fillRect/>
          </a:stretch>
        </p:blipFill>
        <p:spPr bwMode="auto">
          <a:xfrm>
            <a:off x="0" y="-12271"/>
            <a:ext cx="4857784" cy="6870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717"/>
          <a:stretch>
            <a:fillRect/>
          </a:stretch>
        </p:blipFill>
        <p:spPr bwMode="auto">
          <a:xfrm flipH="1">
            <a:off x="3214678" y="0"/>
            <a:ext cx="59799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14282" y="151605"/>
            <a:ext cx="521494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smajt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il-karba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fl-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argużini tagħhom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42844" y="4058387"/>
            <a:ext cx="878687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għaraft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uġigħ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nżilt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neħlishom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idejn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Eġizzjani</a:t>
            </a:r>
            <a:endParaRPr lang="en-GB" sz="5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2041"/>
          <a:stretch>
            <a:fillRect/>
          </a:stretch>
        </p:blipFill>
        <p:spPr bwMode="auto">
          <a:xfrm>
            <a:off x="0" y="0"/>
            <a:ext cx="912419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42844" y="323377"/>
            <a:ext cx="564360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intellagħhom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dik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 u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neħodhom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f’art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tajba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wiesgħa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f’art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tnixxi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ħalib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għasel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 </a:t>
            </a: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4786313" y="448648"/>
            <a:ext cx="4143405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Mose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reġa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wieġeb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mmur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Iżrael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ngħidilhom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4607" b="6941"/>
          <a:stretch>
            <a:fillRect/>
          </a:stretch>
        </p:blipFill>
        <p:spPr bwMode="auto">
          <a:xfrm>
            <a:off x="0" y="0"/>
            <a:ext cx="4829175" cy="685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84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85720" y="3571876"/>
            <a:ext cx="864399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missirijietkom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bagħatni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għandkom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 H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uma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jistaqsuni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“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X’jismu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?’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ngħidilhom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?’’ </a:t>
            </a: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97768" y="612844"/>
            <a:ext cx="874846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  <a:p>
            <a:pPr algn="ctr"/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“JIEN LI JIEN.’’ </a:t>
            </a:r>
          </a:p>
          <a:p>
            <a:pPr algn="ctr"/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kompla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jgħidlu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għidilhom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Iżrael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‘JIEN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A-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bagħatni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għandkom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algn="ctr"/>
            <a:endParaRPr lang="mt-MT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kompla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idlu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g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andek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idilhom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rael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4143372" y="-13087"/>
            <a:ext cx="4929190" cy="68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49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49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weh</a:t>
            </a:r>
            <a:r>
              <a:rPr lang="en-US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49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sv-SE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ta’ missirijietkom, Alla ta’ Abraham, Alla ta’ I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</a:t>
            </a:r>
            <a:r>
              <a:rPr lang="sv-SE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akk, Alla ta’ 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</a:t>
            </a:r>
            <a:r>
              <a:rPr lang="sv-SE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akobb,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49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atni</a:t>
            </a:r>
            <a:r>
              <a:rPr lang="en-US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g</a:t>
            </a:r>
            <a:r>
              <a:rPr lang="mt-MT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US" sz="49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andkom</a:t>
            </a:r>
            <a:r>
              <a:rPr lang="en-US" sz="49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GB" sz="49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5187"/>
          <a:stretch>
            <a:fillRect/>
          </a:stretch>
        </p:blipFill>
        <p:spPr bwMode="auto">
          <a:xfrm>
            <a:off x="0" y="-1"/>
            <a:ext cx="4071934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42844" y="830122"/>
            <a:ext cx="88201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t-MT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</a:p>
          <a:p>
            <a:pPr algn="ctr">
              <a:spcBef>
                <a:spcPct val="50000"/>
              </a:spcBef>
            </a:pPr>
            <a:r>
              <a:rPr lang="mt-MT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 KTIEB</a:t>
            </a:r>
          </a:p>
          <a:p>
            <a:pPr algn="ctr">
              <a:spcBef>
                <a:spcPct val="50000"/>
              </a:spcBef>
            </a:pPr>
            <a:r>
              <a:rPr lang="mt-MT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 EŻODU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14282" y="46279"/>
            <a:ext cx="364333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b="0" dirty="0">
                <a:latin typeface="Trebuchet MS" pitchFamily="34" charset="0"/>
              </a:rPr>
              <a:t>Dan </a:t>
            </a:r>
            <a:r>
              <a:rPr lang="en-US" sz="5400" b="0" dirty="0" err="1">
                <a:latin typeface="Trebuchet MS" pitchFamily="34" charset="0"/>
              </a:rPr>
              <a:t>ikun</a:t>
            </a:r>
            <a:r>
              <a:rPr lang="en-US" sz="5400" b="0" dirty="0">
                <a:latin typeface="Trebuchet MS" pitchFamily="34" charset="0"/>
              </a:rPr>
              <a:t> </a:t>
            </a:r>
            <a:r>
              <a:rPr lang="en-US" sz="5400" b="0" dirty="0" err="1">
                <a:latin typeface="Trebuchet MS" pitchFamily="34" charset="0"/>
              </a:rPr>
              <a:t>ismi</a:t>
            </a:r>
            <a:r>
              <a:rPr lang="en-US" sz="5400" b="0" dirty="0">
                <a:latin typeface="Trebuchet MS" pitchFamily="34" charset="0"/>
              </a:rPr>
              <a:t> g</a:t>
            </a:r>
            <a:r>
              <a:rPr lang="mt-MT" sz="5400" b="0" dirty="0">
                <a:latin typeface="Trebuchet MS" pitchFamily="34" charset="0"/>
              </a:rPr>
              <a:t>ħ</a:t>
            </a:r>
            <a:r>
              <a:rPr lang="en-US" sz="5400" b="0" dirty="0">
                <a:latin typeface="Trebuchet MS" pitchFamily="34" charset="0"/>
              </a:rPr>
              <a:t>al </a:t>
            </a:r>
            <a:r>
              <a:rPr lang="en-US" sz="5400" b="0" dirty="0" err="1">
                <a:latin typeface="Trebuchet MS" pitchFamily="34" charset="0"/>
              </a:rPr>
              <a:t>dejjem</a:t>
            </a:r>
            <a:r>
              <a:rPr lang="en-US" sz="5400" b="0" dirty="0">
                <a:latin typeface="Trebuchet MS" pitchFamily="34" charset="0"/>
              </a:rPr>
              <a:t> u </a:t>
            </a:r>
            <a:r>
              <a:rPr lang="en-US" sz="5400" b="0" dirty="0" err="1">
                <a:latin typeface="Trebuchet MS" pitchFamily="34" charset="0"/>
              </a:rPr>
              <a:t>dan</a:t>
            </a:r>
            <a:r>
              <a:rPr lang="en-US" sz="5400" b="0" dirty="0">
                <a:latin typeface="Trebuchet MS" pitchFamily="34" charset="0"/>
              </a:rPr>
              <a:t> l-</a:t>
            </a:r>
            <a:r>
              <a:rPr lang="en-US" sz="5400" b="0" dirty="0" err="1">
                <a:latin typeface="Trebuchet MS" pitchFamily="34" charset="0"/>
              </a:rPr>
              <a:t>isem</a:t>
            </a:r>
            <a:endParaRPr lang="en-US" sz="5400" b="0" dirty="0">
              <a:latin typeface="Trebuchet MS" pitchFamily="34" charset="0"/>
            </a:endParaRPr>
          </a:p>
          <a:p>
            <a:pPr algn="ctr"/>
            <a:r>
              <a:rPr lang="en-US" sz="5400" b="0" dirty="0" err="1">
                <a:latin typeface="Trebuchet MS" pitchFamily="34" charset="0"/>
              </a:rPr>
              <a:t>ifakkarkom</a:t>
            </a:r>
            <a:r>
              <a:rPr lang="en-US" sz="5400" b="0" dirty="0">
                <a:latin typeface="Trebuchet MS" pitchFamily="34" charset="0"/>
              </a:rPr>
              <a:t> </a:t>
            </a:r>
            <a:r>
              <a:rPr lang="en-US" sz="5400" b="0" dirty="0" err="1">
                <a:latin typeface="Trebuchet MS" pitchFamily="34" charset="0"/>
              </a:rPr>
              <a:t>fija</a:t>
            </a:r>
            <a:r>
              <a:rPr lang="en-US" sz="5400" b="0" dirty="0">
                <a:latin typeface="Trebuchet MS" pitchFamily="34" charset="0"/>
              </a:rPr>
              <a:t> </a:t>
            </a:r>
            <a:r>
              <a:rPr lang="en-US" sz="5400" b="0" dirty="0" err="1">
                <a:latin typeface="Trebuchet MS" pitchFamily="34" charset="0"/>
              </a:rPr>
              <a:t>minn</a:t>
            </a:r>
            <a:r>
              <a:rPr lang="en-US" sz="5400" b="0" dirty="0">
                <a:latin typeface="Trebuchet MS" pitchFamily="34" charset="0"/>
              </a:rPr>
              <a:t> </a:t>
            </a:r>
            <a:r>
              <a:rPr lang="en-US" sz="5400" b="0" dirty="0" err="1">
                <a:latin typeface="Trebuchet MS" pitchFamily="34" charset="0"/>
              </a:rPr>
              <a:t>nisel</a:t>
            </a:r>
            <a:r>
              <a:rPr lang="en-US" sz="5400" b="0" dirty="0">
                <a:latin typeface="Trebuchet MS" pitchFamily="34" charset="0"/>
              </a:rPr>
              <a:t> g</a:t>
            </a:r>
            <a:r>
              <a:rPr lang="mt-MT" sz="5400" b="0" dirty="0">
                <a:latin typeface="Trebuchet MS" pitchFamily="34" charset="0"/>
              </a:rPr>
              <a:t>ħ</a:t>
            </a:r>
            <a:r>
              <a:rPr lang="en-US" sz="5400" b="0" dirty="0">
                <a:latin typeface="Trebuchet MS" pitchFamily="34" charset="0"/>
              </a:rPr>
              <a:t>al </a:t>
            </a:r>
            <a:r>
              <a:rPr lang="en-US" sz="5400" b="0" dirty="0" err="1">
                <a:latin typeface="Trebuchet MS" pitchFamily="34" charset="0"/>
              </a:rPr>
              <a:t>nisel</a:t>
            </a:r>
            <a:r>
              <a:rPr lang="en-US" sz="5400" b="0" dirty="0">
                <a:latin typeface="Trebuchet MS" pitchFamily="34" charset="0"/>
              </a:rPr>
              <a:t>.»</a:t>
            </a:r>
            <a:endParaRPr lang="en-GB" sz="5400" b="0" dirty="0">
              <a:latin typeface="Trebuchet MS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9065" y="0"/>
            <a:ext cx="51949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85720" y="1020863"/>
            <a:ext cx="72915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785786" y="5392838"/>
            <a:ext cx="795102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ajr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-32" y="377365"/>
            <a:ext cx="87487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102 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42845" y="4429132"/>
            <a:ext cx="885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Ħanin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twajjeb</a:t>
            </a:r>
            <a:endParaRPr lang="en-GB" sz="6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0674" r="8789"/>
          <a:stretch>
            <a:fillRect/>
          </a:stretch>
        </p:blipFill>
        <p:spPr bwMode="auto">
          <a:xfrm>
            <a:off x="0" y="0"/>
            <a:ext cx="49292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29157" y="305068"/>
            <a:ext cx="4214843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Bierek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B’qalbi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n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bierek</a:t>
            </a:r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qaddis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Bierek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la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tinsiex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il-ġid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miegħek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-32" y="377365"/>
            <a:ext cx="87487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102 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42845" y="4429132"/>
            <a:ext cx="885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Ħanin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twajjeb</a:t>
            </a:r>
            <a:endParaRPr lang="en-GB" sz="6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2844" y="1330472"/>
            <a:ext cx="88583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jaħfer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dnubietek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jfejjaq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il-mard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jifdi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lil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ħajtek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mt-MT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qabar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b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iħaddnek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bit-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                l-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ħniena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-32" y="377365"/>
            <a:ext cx="87487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102 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42845" y="4429132"/>
            <a:ext cx="885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Ħanin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twajjeb</a:t>
            </a:r>
            <a:endParaRPr lang="en-GB" sz="6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4282" y="418066"/>
            <a:ext cx="871543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ħaqq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mal-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maħqurin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għarraf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Mose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l-ħsieb tiegħu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għemejjel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Iżrael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-32" y="377365"/>
            <a:ext cx="87487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102 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42845" y="4429132"/>
            <a:ext cx="885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Ħanin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twajjeb</a:t>
            </a:r>
            <a:endParaRPr lang="en-GB" sz="6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4282" y="654646"/>
            <a:ext cx="8715436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Ħanin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t</a:t>
            </a:r>
            <a:r>
              <a:rPr lang="mt-MT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aj</a:t>
            </a:r>
            <a:r>
              <a:rPr lang="mt-MT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 il-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idum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jagħdab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mogħdrija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Daqskemm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endParaRPr lang="mt-MT" sz="5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smewwiet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mill-art, </a:t>
            </a:r>
            <a:endParaRPr lang="mt-MT" sz="5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tjubitu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min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jibża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minnu</a:t>
            </a:r>
            <a:r>
              <a:rPr lang="en-GB" sz="5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286248" y="0"/>
            <a:ext cx="4714908" cy="68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 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iż-żmien: Mose’ kien jirgħa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l-merħla ta’ ħatnu Ġetr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qassis ta’ Midjan,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sv-SE" sz="5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598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-32" y="377365"/>
            <a:ext cx="874874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102 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42845" y="4429132"/>
            <a:ext cx="885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Ħanin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twajjeb</a:t>
            </a:r>
            <a:endParaRPr lang="en-GB" sz="6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2133600"/>
            <a:ext cx="9144000" cy="2159000"/>
          </a:xfrm>
          <a:prstGeom prst="rect">
            <a:avLst/>
          </a:prstGeom>
          <a:solidFill>
            <a:srgbClr val="FF99CC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1187450" y="0"/>
            <a:ext cx="3600450" cy="6858000"/>
          </a:xfrm>
          <a:prstGeom prst="rect">
            <a:avLst/>
          </a:prstGeom>
          <a:solidFill>
            <a:srgbClr val="FF99CC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43713" y="2191217"/>
            <a:ext cx="858600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mt-MT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San Pawl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lill-Korintin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mt-MT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r>
              <a:rPr lang="mt-MT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						</a:t>
            </a:r>
            <a:r>
              <a:rPr lang="en-GB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1Kor 10, 1-6, 10-12</a:t>
            </a:r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00364" y="1428736"/>
            <a:ext cx="600079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taħt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sħaba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qasmu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baħar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mgħammda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f’Mosè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fis-sħaba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fil-baħar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GB" sz="4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1952"/>
            <a:ext cx="90011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rridkomx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tkunux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tafu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ħuti,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missirijietna</a:t>
            </a:r>
            <a:r>
              <a:rPr lang="en-GB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lkoll</a:t>
            </a:r>
            <a:endParaRPr lang="en-GB" sz="4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5435600" cy="6858000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-36513" y="-5393"/>
            <a:ext cx="540067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kielu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istess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ikel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spiritwali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–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xorbu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blata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spiritwali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timxi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din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il-blata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-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madankollu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biċċa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għoġbuhx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waqgħu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mejta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fid-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067175" y="0"/>
            <a:ext cx="5076825" cy="6858000"/>
          </a:xfrm>
          <a:prstGeom prst="rect">
            <a:avLst/>
          </a:prstGeom>
          <a:solidFill>
            <a:srgbClr val="00FF0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995738" y="90755"/>
            <a:ext cx="51133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ġara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b’eżempju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għalina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biex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ma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nixxennqux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għal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ħwejjeġ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ħżiena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bħalma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xxennqu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huma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Anqas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ma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għandkom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tgergru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kif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għamlu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xi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wħud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minnhom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u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qeridhom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il-Qerried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14282" y="422389"/>
            <a:ext cx="87154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ġralhom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b’eżempju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nkiteb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twiddiba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għalina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fuqna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wasal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tmiem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iż-żminijiet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Min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jidhirlu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wieqaf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joqgħod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attent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jaqax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195513" y="5300663"/>
            <a:ext cx="6769100" cy="1152525"/>
          </a:xfrm>
          <a:prstGeom prst="rect">
            <a:avLst/>
          </a:prstGeom>
          <a:solidFill>
            <a:srgbClr val="FFFF00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47700" y="999480"/>
            <a:ext cx="6119812" cy="1008062"/>
          </a:xfrm>
          <a:prstGeom prst="rect">
            <a:avLst/>
          </a:prstGeom>
          <a:solidFill>
            <a:srgbClr val="FFFF00">
              <a:alpha val="4392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45284" y="1041846"/>
            <a:ext cx="57246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Il-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Kelma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tal-Mulej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214547" y="5415260"/>
            <a:ext cx="67151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Irroddu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mt-MT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ħ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ajr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lil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GB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Alla</a:t>
            </a:r>
            <a:r>
              <a:rPr lang="en-GB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2771" y="0"/>
            <a:ext cx="570122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-24"/>
            <a:ext cx="9144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Glorja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u </a:t>
            </a: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tifħir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lilek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</a:t>
            </a: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Kristu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5500678"/>
            <a:ext cx="9144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Glorja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u </a:t>
            </a: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tifħir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lilek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</a:t>
            </a:r>
            <a:r>
              <a:rPr kumimoji="0" lang="en-US" sz="5400" b="0" i="0" u="none" strike="noStrike" kern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Kristu</a:t>
            </a:r>
            <a:r>
              <a:rPr kumimoji="0" lang="en-US" sz="5400" b="0" i="0" u="none" strike="noStrike" kern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000892" cy="68580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Indmu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Saltna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tas-Smewwiet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waslet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924300" y="0"/>
            <a:ext cx="1223963" cy="6858000"/>
          </a:xfrm>
          <a:prstGeom prst="rect">
            <a:avLst/>
          </a:prstGeom>
          <a:solidFill>
            <a:srgbClr val="FFCC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2133600"/>
            <a:ext cx="9144000" cy="1727200"/>
          </a:xfrm>
          <a:prstGeom prst="rect">
            <a:avLst/>
          </a:prstGeom>
          <a:solidFill>
            <a:srgbClr val="FFCC0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88925" y="2133600"/>
            <a:ext cx="86756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Qari mill- Evanġelju skond San Luqa</a:t>
            </a:r>
            <a:endParaRPr lang="en-GB" sz="5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4643438" cy="6858000"/>
          </a:xfrm>
          <a:prstGeom prst="rect">
            <a:avLst/>
          </a:prstGeom>
          <a:solidFill>
            <a:schemeClr val="accent1">
              <a:alpha val="41176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-5417"/>
            <a:ext cx="4606925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ġew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wħud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qalulu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b’dawk</a:t>
            </a:r>
            <a:endParaRPr lang="en-US" sz="4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il-Galilin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Pilatu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ħallat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demmhom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mad-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demm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tal-vittmi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tas-sagrifiċċji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9702" name="Picture 6" descr="DVD_052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8730" t="12675" r="30887" b="11646"/>
          <a:stretch>
            <a:fillRect/>
          </a:stretch>
        </p:blipFill>
        <p:spPr bwMode="auto">
          <a:xfrm>
            <a:off x="4883165" y="214290"/>
            <a:ext cx="4140200" cy="2919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3" name="Picture 7" descr="DVD_045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 l="17458" t="12675" r="43690" b="12675"/>
          <a:stretch>
            <a:fillRect/>
          </a:stretch>
        </p:blipFill>
        <p:spPr bwMode="auto">
          <a:xfrm>
            <a:off x="5670565" y="3463925"/>
            <a:ext cx="2565400" cy="277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622" t="2970" r="3676" b="4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06364" y="3216632"/>
            <a:ext cx="889479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ħa l-merħla ’l hemm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mid-deżert, 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wasal sa ħdejn Ħoreb,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il-muntanja ta’ Alla. </a:t>
            </a: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42875" y="404813"/>
            <a:ext cx="6877050" cy="792162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2060575"/>
            <a:ext cx="9144000" cy="3313113"/>
          </a:xfrm>
          <a:prstGeom prst="rect">
            <a:avLst/>
          </a:prstGeom>
          <a:solidFill>
            <a:srgbClr val="FFFF00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79388" y="401708"/>
            <a:ext cx="62600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Ġesù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qabad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qalilhom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4925" y="2145576"/>
            <a:ext cx="90439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Taħsbu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dawn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il-Galilin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kienu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iżjed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midinbin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mill-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Galilin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oħra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biex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sofrew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kollu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Le,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ngħidilkom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imma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jekk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ma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tindmux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ilkoll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tintilfu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bħalhom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763713" y="0"/>
            <a:ext cx="5688012" cy="6858000"/>
          </a:xfrm>
          <a:prstGeom prst="rect">
            <a:avLst/>
          </a:prstGeom>
          <a:solidFill>
            <a:srgbClr val="00FF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763713" y="374918"/>
            <a:ext cx="5616575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tmintax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   t-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torri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Silwam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qatilhom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taħsbu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iżjed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ħatja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Ġerusalemm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Le,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tindmux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ilkoll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tintilfu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xorta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4581525"/>
            <a:ext cx="9144000" cy="1943100"/>
          </a:xfrm>
          <a:prstGeom prst="rect">
            <a:avLst/>
          </a:prstGeom>
          <a:solidFill>
            <a:srgbClr val="FF00FF">
              <a:alpha val="3294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50825" y="333375"/>
            <a:ext cx="7200900" cy="935038"/>
          </a:xfrm>
          <a:prstGeom prst="rect">
            <a:avLst/>
          </a:prstGeom>
          <a:solidFill>
            <a:srgbClr val="FF00FF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323850" y="401708"/>
            <a:ext cx="6793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</a:t>
            </a:r>
            <a:r>
              <a:rPr lang="en-GB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il-parabbola</a:t>
            </a:r>
            <a:r>
              <a:rPr lang="en-GB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250825" y="4572467"/>
            <a:ext cx="86217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kellu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siġra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tat-tin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imħawla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għalqa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Mar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ifittex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il-frott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fiha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ma </a:t>
            </a:r>
            <a:r>
              <a:rPr lang="en-US" sz="40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sabx</a:t>
            </a:r>
            <a:r>
              <a:rPr lang="en-US" sz="4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0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603632"/>
            <a:ext cx="901223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jaħdimlu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għalqa</a:t>
            </a:r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GB" sz="5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AfterSunset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b="80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43307" y="307506"/>
            <a:ext cx="521497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ili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tliet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snin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niġi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nfittex</a:t>
            </a:r>
            <a:r>
              <a:rPr lang="mt-MT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il-frott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f’din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siġra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tat-tin, u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sibtilha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aqlagħha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għalfejn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tibqa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tkidd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l-art?”</a:t>
            </a:r>
            <a:endParaRPr lang="en-GB" sz="48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0099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836613"/>
            <a:ext cx="9144000" cy="4679950"/>
          </a:xfrm>
          <a:prstGeom prst="rect">
            <a:avLst/>
          </a:prstGeom>
          <a:solidFill>
            <a:srgbClr val="FFCC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5720" y="846152"/>
            <a:ext cx="850112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ħalliha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sinjur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is-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sena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nagħżqilha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madwarha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nagħtiha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d-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demel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Id-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dieħla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mnejn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tagħmel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il-frott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le, </a:t>
            </a:r>
            <a:r>
              <a:rPr lang="en-US" sz="48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aqlagħha</a:t>
            </a:r>
            <a:r>
              <a:rPr lang="en-US" sz="4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.”»</a:t>
            </a: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2987675" y="5805488"/>
            <a:ext cx="5400675" cy="719137"/>
          </a:xfrm>
          <a:prstGeom prst="rect">
            <a:avLst/>
          </a:prstGeom>
          <a:solidFill>
            <a:srgbClr val="FFFF00">
              <a:alpha val="4588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23850" y="333375"/>
            <a:ext cx="5184775" cy="1008063"/>
          </a:xfrm>
          <a:prstGeom prst="rect">
            <a:avLst/>
          </a:prstGeom>
          <a:solidFill>
            <a:srgbClr val="FFFF00">
              <a:alpha val="4509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27038" y="472530"/>
            <a:ext cx="47003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Il-</a:t>
            </a:r>
            <a:r>
              <a:rPr lang="en-GB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Kelma</a:t>
            </a:r>
            <a:r>
              <a:rPr lang="en-GB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GB" sz="44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tal-Mulej</a:t>
            </a:r>
            <a:r>
              <a:rPr lang="en-GB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276600" y="5758905"/>
            <a:ext cx="47949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44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99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It-tifħir lilek Kristu. 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3950665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 deherlu l-anġlu 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 f’ħuġġieġa nar 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 l-għolliq.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sv-SE" sz="5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104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3950665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Mose’ ħares u ra l-għolliq jaqbad bin-nar bla ma jintemm. Mose’ qal: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407194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“Ħa nersaq u nara din 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id-dehra tal-għaġeb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għa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mhux jinħaraq</a:t>
            </a:r>
            <a:r>
              <a:rPr lang="mt-MT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sv-SE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l-għolliq?’’. 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214063" y="71414"/>
            <a:ext cx="671514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v-SE" sz="4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 rah riesaq biex jara, u Alla sejjaħlu minn qalb l-għolliq u qallu: “Mose’, Mose’!’’ 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647101" y="3269473"/>
            <a:ext cx="628210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s-CO" sz="44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Mose’ wieġeb: “Hawn jien!’’ 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928794" y="5285598"/>
            <a:ext cx="700041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s-CO" sz="4400" b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l-Mulej qallu: “La tersaqx ’l hawn. </a:t>
            </a: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key&#10;&#10;Description automatically generated with low confidence">
            <a:extLst>
              <a:ext uri="{FF2B5EF4-FFF2-40B4-BE49-F238E27FC236}">
                <a16:creationId xmlns:a16="http://schemas.microsoft.com/office/drawing/2014/main" id="{CC89E839-6CD7-FB4B-95F3-8C3B2CA2F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51520" y="471985"/>
            <a:ext cx="4176464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54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rebuchet MS" panose="020B0703020202090204" pitchFamily="34" charset="0"/>
              </a:rPr>
              <a:t>Neħħi l-qorq minn riġlejk, għax il-post li inti fuqu hu art qaddisa”.</a:t>
            </a:r>
            <a:endParaRPr lang="sv-SE" sz="54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34221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924</Words>
  <Application>Microsoft Macintosh PowerPoint</Application>
  <PresentationFormat>On-screen Show (4:3)</PresentationFormat>
  <Paragraphs>82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Hadd Randan C 07</dc:title>
  <dc:creator>Fr. Charles Michael Grech ofm</dc:creator>
  <cp:lastModifiedBy>Joseph Magro</cp:lastModifiedBy>
  <cp:revision>93</cp:revision>
  <dcterms:created xsi:type="dcterms:W3CDTF">2007-02-23T04:02:42Z</dcterms:created>
  <dcterms:modified xsi:type="dcterms:W3CDTF">2022-03-14T07:24:04Z</dcterms:modified>
</cp:coreProperties>
</file>