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  <p:sldMasterId id="2147483663" r:id="rId3"/>
    <p:sldMasterId id="2147483665" r:id="rId4"/>
    <p:sldMasterId id="214748366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9"/>
    <p:restoredTop sz="94584"/>
  </p:normalViewPr>
  <p:slideViewPr>
    <p:cSldViewPr>
      <p:cViewPr varScale="1">
        <p:scale>
          <a:sx n="131" d="100"/>
          <a:sy n="131" d="100"/>
        </p:scale>
        <p:origin x="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0EABB-72BE-4AFD-9FED-354174E3517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C66F-CEBC-40A5-8D4C-008FCB8FA1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588-37EF-4210-AE42-90CA0CA7D8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6262-7F49-405E-8238-17FB8EF796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5257-9EBE-4082-95F5-33EA4ED689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3F954-444F-44BB-9D15-2A732655BB6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1F961E-25F1-454F-BE88-318F7F52CC3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2D410-308D-4A6B-BB91-08163F9775C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C66F-CEBC-40A5-8D4C-008FCB8FA18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3/21/22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6F588-37EF-4210-AE42-90CA0CA7D82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12342ACC-396C-4A3E-9159-E52DA68A05B8}" type="datetimeFigureOut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0" hangingPunct="0">
                <a:defRPr/>
              </a:pPr>
              <a:t>3/21/22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07BFB08-A180-4249-BC60-01D12346DB61}" type="slidenum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A78D8-F3D6-4348-BDDA-FB90693AD30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43438" y="357166"/>
            <a:ext cx="43577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mt-MT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Inqum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mt-MT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U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mt-MT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Mmur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682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00562" y="6072206"/>
            <a:ext cx="46434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</a:t>
            </a: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-</a:t>
            </a:r>
            <a:r>
              <a:rPr lang="mt-MT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Raba</a:t>
            </a:r>
            <a:r>
              <a:rPr lang="mt-M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Ħadd tar-Randan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14686"/>
            <a:ext cx="9144000" cy="1643074"/>
          </a:xfrm>
          <a:prstGeom prst="rect">
            <a:avLst/>
          </a:prstGeom>
          <a:solidFill>
            <a:srgbClr val="FFFF00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12016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Duqu u taraw kemm hu tajjeb il-Mulej.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786050" y="49218"/>
            <a:ext cx="630723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Xand</a:t>
            </a: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ru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l-kobor           ta</a:t>
            </a: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l-Mulej miegħi;</a:t>
            </a:r>
            <a:b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 ngħollu ismu flimkien.</a:t>
            </a:r>
            <a:b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 fittixt il-Mulej,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weġibni, </a:t>
            </a:r>
            <a:b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 kull biża’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 </a:t>
            </a: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ħelisni.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14686"/>
            <a:ext cx="9144000" cy="1643074"/>
          </a:xfrm>
          <a:prstGeom prst="rect">
            <a:avLst/>
          </a:prstGeom>
          <a:solidFill>
            <a:srgbClr val="FFFF00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12016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Duqu u taraw kemm hu tajjeb il-Mulej.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932363" y="0"/>
            <a:ext cx="4211637" cy="6858000"/>
          </a:xfrm>
          <a:prstGeom prst="rect">
            <a:avLst/>
          </a:prstGeom>
          <a:solidFill>
            <a:srgbClr val="FFCC99">
              <a:alpha val="4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884738" y="110004"/>
            <a:ext cx="422433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Ħarsu lejh u 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idd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bil-ferħ,</a:t>
            </a:r>
            <a:b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wiċċkom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 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 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jkollkomx għax t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istħ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 il-fqajjar sejjaħ u l-Mulej semgħu, </a:t>
            </a:r>
            <a:b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 mid-dwejjaq tiegħu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kollha ħelsu.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42876" y="500041"/>
            <a:ext cx="5500694" cy="2571769"/>
          </a:xfrm>
          <a:prstGeom prst="rect">
            <a:avLst/>
          </a:prstGeom>
          <a:solidFill>
            <a:srgbClr val="FFFF00">
              <a:alpha val="4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42844" y="418218"/>
            <a:ext cx="550072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Duqu u taraw kemm hu tajjeb il-Mulej.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1438" y="4149725"/>
            <a:ext cx="8604250" cy="1943100"/>
          </a:xfrm>
          <a:prstGeom prst="rect">
            <a:avLst/>
          </a:prstGeom>
          <a:solidFill>
            <a:srgbClr val="FFFF00">
              <a:alpha val="50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23850" y="4365625"/>
            <a:ext cx="8137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Qari mit-Tieni Ittra ta’ San Pawl Appostlu lill-Korintin. </a:t>
            </a:r>
            <a:b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mt-M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		</a:t>
            </a:r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Kor 5, 17-21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solidFill>
            <a:schemeClr val="bg1">
              <a:alpha val="46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2060575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6513" y="68263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Ħuti, meta wieħed jingħaqad ma’ Kristu, isir ħolqien ġdid; il-qadim għadda, u daħal il-ġdid.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354513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Kollox ġej minn Alla li ħabbibna miegħu nnifsu permezz ta’ Kristu u tana 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l-ministeru ta’ din il-ħbiberija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tal-bnedmin ma’ Alla.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0825" y="0"/>
            <a:ext cx="5435600" cy="6858000"/>
          </a:xfrm>
          <a:prstGeom prst="rect">
            <a:avLst/>
          </a:prstGeom>
          <a:solidFill>
            <a:srgbClr val="FFFF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44463" y="-42754"/>
            <a:ext cx="558006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Alla kien li ħabbeb il-ħolqien miegħu nnifsu permezz ta’ Kristu, bla ma qagħad iżomm il-kont ta’ dnubiethom, u fdalna l-m</a:t>
            </a:r>
            <a:r>
              <a:rPr lang="mt-MT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inisteru</a:t>
            </a:r>
            <a:r>
              <a:rPr lang="sv-S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ta’ din il-ħbiberija. </a:t>
            </a:r>
            <a:br>
              <a:rPr lang="sv-S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mt-MT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sv-S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ħna </a:t>
            </a:r>
            <a:r>
              <a:rPr lang="mt-MT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nagħmluha ta’ </a:t>
            </a:r>
            <a:r>
              <a:rPr lang="sv-S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ambaxxaturi ta’ Kristu, bħallikieku Alla stess qiegħed </a:t>
            </a:r>
            <a:r>
              <a:rPr lang="mt-MT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isejjaħ </a:t>
            </a:r>
            <a:r>
              <a:rPr lang="sv-S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permezz tagħna,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42843" y="0"/>
            <a:ext cx="4645057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14282" y="-5393"/>
            <a:ext cx="4502181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nitlob</a:t>
            </a:r>
            <a:r>
              <a:rPr lang="mt-MT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fuq li nitlob</a:t>
            </a:r>
            <a:r>
              <a:rPr lang="sv-SE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f’</a:t>
            </a:r>
            <a:r>
              <a:rPr lang="mt-MT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ġieħ</a:t>
            </a:r>
            <a:r>
              <a:rPr lang="sv-SE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Kristu: </a:t>
            </a:r>
            <a:r>
              <a:rPr lang="mt-MT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Ħallu lil Alla jħabbibkom miegħu</a:t>
            </a:r>
            <a:r>
              <a:rPr lang="sv-SE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Dak li ma kienx jaf x’inhu dnub, Alla għamlu dnub għalina sabiex aħna insiru fih ġustizzja ta’ Alla.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79613" y="4221163"/>
            <a:ext cx="5616575" cy="792162"/>
          </a:xfrm>
          <a:prstGeom prst="rect">
            <a:avLst/>
          </a:prstGeom>
          <a:solidFill>
            <a:srgbClr val="00FFFF">
              <a:alpha val="3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844675"/>
            <a:ext cx="9144000" cy="1223963"/>
          </a:xfrm>
          <a:prstGeom prst="rect">
            <a:avLst/>
          </a:prstGeom>
          <a:solidFill>
            <a:srgbClr val="00FF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31800" y="1938338"/>
            <a:ext cx="83169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IL- KELMA TAL- MULEJ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24075" y="4156502"/>
            <a:ext cx="5650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sv-S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roddu </a:t>
            </a:r>
            <a: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</a:t>
            </a:r>
            <a:r>
              <a:rPr lang="sv-S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ajr lil Alla.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1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857752" y="214290"/>
            <a:ext cx="4037009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Ktieb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Ġożwe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br>
              <a:rPr lang="en-GB" sz="5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mt-MT" sz="5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		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Ġoż</a:t>
            </a: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5, 9a, 10-12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0"/>
            <a:ext cx="4572032" cy="6858000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 err="1">
                <a:latin typeface="Trebuchet MS" pitchFamily="34" charset="0"/>
              </a:rPr>
              <a:t>Glorja</a:t>
            </a:r>
            <a:r>
              <a:rPr lang="en-US" sz="4800" dirty="0">
                <a:latin typeface="Trebuchet MS" pitchFamily="34" charset="0"/>
              </a:rPr>
              <a:t> u </a:t>
            </a:r>
            <a:r>
              <a:rPr lang="en-US" sz="4800" dirty="0" err="1">
                <a:latin typeface="Trebuchet MS" pitchFamily="34" charset="0"/>
              </a:rPr>
              <a:t>tifħir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lilek</a:t>
            </a:r>
            <a:r>
              <a:rPr lang="en-US" sz="4800" dirty="0">
                <a:latin typeface="Trebuchet MS" pitchFamily="34" charset="0"/>
              </a:rPr>
              <a:t>, </a:t>
            </a:r>
            <a:r>
              <a:rPr lang="en-US" sz="4800" dirty="0" err="1">
                <a:latin typeface="Trebuchet MS" pitchFamily="34" charset="0"/>
              </a:rPr>
              <a:t>Kristu</a:t>
            </a:r>
            <a:r>
              <a:rPr lang="en-US" sz="4800" dirty="0">
                <a:latin typeface="Trebuchet MS" pitchFamily="34" charset="0"/>
              </a:rPr>
              <a:t>!</a:t>
            </a:r>
          </a:p>
          <a:p>
            <a:pPr marL="0" indent="0" algn="ctr">
              <a:buNone/>
            </a:pPr>
            <a:r>
              <a:rPr lang="en-US" sz="4800" dirty="0" err="1">
                <a:latin typeface="Trebuchet MS" pitchFamily="34" charset="0"/>
              </a:rPr>
              <a:t>Ħa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nqum</a:t>
            </a:r>
            <a:r>
              <a:rPr lang="en-US" sz="4800" dirty="0">
                <a:latin typeface="Trebuchet MS" pitchFamily="34" charset="0"/>
              </a:rPr>
              <a:t> u </a:t>
            </a:r>
            <a:r>
              <a:rPr lang="en-US" sz="4800" dirty="0" err="1">
                <a:latin typeface="Trebuchet MS" pitchFamily="34" charset="0"/>
              </a:rPr>
              <a:t>mmur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għand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missieri</a:t>
            </a:r>
            <a:r>
              <a:rPr lang="en-US" sz="4800" dirty="0">
                <a:latin typeface="Trebuchet MS" pitchFamily="34" charset="0"/>
              </a:rPr>
              <a:t>,  u </a:t>
            </a:r>
            <a:r>
              <a:rPr lang="en-US" sz="4800" dirty="0" err="1">
                <a:latin typeface="Trebuchet MS" pitchFamily="34" charset="0"/>
              </a:rPr>
              <a:t>ngħidlu</a:t>
            </a:r>
            <a:r>
              <a:rPr lang="en-US" sz="4800" dirty="0">
                <a:latin typeface="Trebuchet MS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sz="4800" dirty="0" err="1">
                <a:latin typeface="Trebuchet MS" pitchFamily="34" charset="0"/>
              </a:rPr>
              <a:t>Missier</a:t>
            </a:r>
            <a:r>
              <a:rPr lang="en-US" sz="4800" dirty="0">
                <a:latin typeface="Trebuchet MS" pitchFamily="34" charset="0"/>
              </a:rPr>
              <a:t>, </a:t>
            </a:r>
            <a:r>
              <a:rPr lang="en-US" sz="4800" dirty="0" err="1">
                <a:latin typeface="Trebuchet MS" pitchFamily="34" charset="0"/>
              </a:rPr>
              <a:t>dnibt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kontra</a:t>
            </a:r>
            <a:r>
              <a:rPr lang="en-US" sz="4800" dirty="0">
                <a:latin typeface="Trebuchet MS" pitchFamily="34" charset="0"/>
              </a:rPr>
              <a:t> s-</a:t>
            </a:r>
            <a:r>
              <a:rPr lang="en-US" sz="4800" dirty="0" err="1">
                <a:latin typeface="Trebuchet MS" pitchFamily="34" charset="0"/>
              </a:rPr>
              <a:t>sema</a:t>
            </a:r>
            <a:r>
              <a:rPr lang="en-US" sz="4800" dirty="0">
                <a:latin typeface="Trebuchet MS" pitchFamily="34" charset="0"/>
              </a:rPr>
              <a:t> u </a:t>
            </a:r>
            <a:r>
              <a:rPr lang="en-US" sz="4800" dirty="0" err="1">
                <a:latin typeface="Trebuchet MS" pitchFamily="34" charset="0"/>
              </a:rPr>
              <a:t>kontra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tiegħek</a:t>
            </a:r>
            <a:r>
              <a:rPr lang="en-US" sz="4800" dirty="0">
                <a:latin typeface="Trebuchet MS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4800" dirty="0" err="1">
                <a:latin typeface="Trebuchet MS" pitchFamily="34" charset="0"/>
              </a:rPr>
              <a:t>Glorja</a:t>
            </a:r>
            <a:r>
              <a:rPr lang="en-US" sz="4800" dirty="0">
                <a:latin typeface="Trebuchet MS" pitchFamily="34" charset="0"/>
              </a:rPr>
              <a:t> u </a:t>
            </a:r>
            <a:r>
              <a:rPr lang="en-US" sz="4800" dirty="0" err="1">
                <a:latin typeface="Trebuchet MS" pitchFamily="34" charset="0"/>
              </a:rPr>
              <a:t>tifħir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lilek</a:t>
            </a:r>
            <a:r>
              <a:rPr lang="en-US" sz="4800" dirty="0">
                <a:latin typeface="Trebuchet MS" pitchFamily="34" charset="0"/>
              </a:rPr>
              <a:t>, </a:t>
            </a:r>
            <a:r>
              <a:rPr lang="en-US" sz="4800" dirty="0" err="1">
                <a:latin typeface="Trebuchet MS" pitchFamily="34" charset="0"/>
              </a:rPr>
              <a:t>Kristu</a:t>
            </a:r>
            <a:r>
              <a:rPr lang="en-US" sz="4800" dirty="0">
                <a:latin typeface="Trebuchet MS" pitchFamily="34" charset="0"/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1781"/>
          <a:stretch>
            <a:fillRect/>
          </a:stretch>
        </p:blipFill>
        <p:spPr bwMode="auto">
          <a:xfrm>
            <a:off x="4782804" y="0"/>
            <a:ext cx="43611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7013" y="260350"/>
            <a:ext cx="8196262" cy="1655763"/>
          </a:xfrm>
          <a:prstGeom prst="rect">
            <a:avLst/>
          </a:prstGeom>
          <a:solidFill>
            <a:srgbClr val="FF99CC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79930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 EVANĠELJU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SAN LUQA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339975" y="0"/>
            <a:ext cx="4716463" cy="6858000"/>
          </a:xfrm>
          <a:prstGeom prst="rect">
            <a:avLst/>
          </a:prstGeom>
          <a:solidFill>
            <a:srgbClr val="00FF00">
              <a:alpha val="17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071670" y="49390"/>
            <a:ext cx="500066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F’dak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iż-żmien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 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il-pubblikani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     l-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midinbin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jersqu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bi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ħġarhom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jisimgħuh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kemm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il-Fariżej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kemm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il-kittieba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jgemgmu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jgħidu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sv-SE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85738" y="347000"/>
            <a:ext cx="8778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“Nies midinba jilqa’ għandu dan u jiekol magħhom!’’.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5720" y="4076096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Ġesu’ qabad u qalilhom din il-parabbola: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048125" y="1741052"/>
            <a:ext cx="50609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“Kien hemm raġel li kellu żewġ ulied.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382699" cy="584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438" y="568844"/>
            <a:ext cx="44291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Iż-żgħir qal lil missieru, ‘Missier, agħtini          s-sehem li   jmiss lili      mill-ġid.’ U dak qassmilhom     il-ġid.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9"/>
          <a:stretch>
            <a:fillRect/>
          </a:stretch>
        </p:blipFill>
        <p:spPr bwMode="auto">
          <a:xfrm>
            <a:off x="4254042" y="857232"/>
            <a:ext cx="488995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6363" y="836613"/>
            <a:ext cx="6227762" cy="4724400"/>
          </a:xfrm>
          <a:prstGeom prst="rect">
            <a:avLst/>
          </a:prstGeom>
          <a:solidFill>
            <a:srgbClr val="CC99FF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925" y="920196"/>
            <a:ext cx="60118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 kinux għaddew wisq ġranet, meta          ż-żgħir sarr kollox u telaq minn beltu lejn pajjiż imbiegħed, u hemmhekk berbaq ġidu kollu f’ħajja mtajra. </a:t>
            </a:r>
          </a:p>
        </p:txBody>
      </p:sp>
      <p:pic>
        <p:nvPicPr>
          <p:cNvPr id="7174" name="Picture 6" descr="PERU children 006 copy"/>
          <p:cNvPicPr>
            <a:picLocks noChangeAspect="1" noChangeArrowheads="1"/>
          </p:cNvPicPr>
          <p:nvPr/>
        </p:nvPicPr>
        <p:blipFill>
          <a:blip r:embed="rId3" cstate="print"/>
          <a:srcRect l="27034" r="10789"/>
          <a:stretch>
            <a:fillRect/>
          </a:stretch>
        </p:blipFill>
        <p:spPr bwMode="auto">
          <a:xfrm>
            <a:off x="5989638" y="3213100"/>
            <a:ext cx="3119437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76600" y="549275"/>
            <a:ext cx="5832475" cy="5040313"/>
          </a:xfrm>
          <a:prstGeom prst="rect">
            <a:avLst/>
          </a:prstGeom>
          <a:solidFill>
            <a:srgbClr val="FFFF99">
              <a:alpha val="3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6" name="Picture 4" descr="IMG_7213 copy"/>
          <p:cNvPicPr>
            <a:picLocks noChangeAspect="1" noChangeArrowheads="1"/>
          </p:cNvPicPr>
          <p:nvPr/>
        </p:nvPicPr>
        <p:blipFill>
          <a:blip r:embed="rId3" cstate="print"/>
          <a:srcRect l="13705"/>
          <a:stretch>
            <a:fillRect/>
          </a:stretch>
        </p:blipFill>
        <p:spPr bwMode="auto">
          <a:xfrm>
            <a:off x="107950" y="1844675"/>
            <a:ext cx="3168650" cy="264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86117" y="477094"/>
            <a:ext cx="57150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Meta ħela kulma kellu, fuq dak      il-pajjiż waqa’ ġuħ kbir, u beda jħoss ruħu fil-bżonn.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89" y="714356"/>
            <a:ext cx="5148011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7158" y="-24"/>
            <a:ext cx="414340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mar daħal ma’ wieħed minn dak   il-pajjiż, li bagħtu     fir-raba’ tiegħu jirgħa l-ħnieżer.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wiccufl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9144000" cy="422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25385" y="18864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000" b="1" dirty="0">
                <a:solidFill>
                  <a:srgbClr val="FFFFFF"/>
                </a:solidFill>
                <a:latin typeface="Trebuchet MS" pitchFamily="34" charset="0"/>
              </a:rPr>
              <a:t>Kien jixtieq kieku jimla’ żaqqu mqar bil-ħarrub li kienu jieklu l-ħnieżer, imma ħadd ma kien jagħtih. Imbagħad daħal fih innifsu u qal,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7950" y="46279"/>
            <a:ext cx="389254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F’dak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       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iż-żmien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         il-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Ġożwe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’: “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Illum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neħħejtilkom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fuqkom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għajb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Eġittu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.’’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283" y="0"/>
            <a:ext cx="51467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1406" y="114051"/>
            <a:ext cx="3786213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‘Kemm lavranti ma’ missieri għandhom ħobż bix-xaba’, u jien qiegħed hawn immut bil-ġuħ! Ħa nqum u mmur għand missieri, u ngħidlu: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33339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779838" y="0"/>
            <a:ext cx="5364162" cy="6858000"/>
          </a:xfrm>
          <a:prstGeom prst="rect">
            <a:avLst/>
          </a:prstGeom>
          <a:solidFill>
            <a:srgbClr val="00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143373" y="60435"/>
            <a:ext cx="491966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‘Missier, dnibt kontra s-sema    u kontra tiegħek;    ma jistħoqqlix   iżjed nissejjaħ ibnek; żommni b’wieħed            mil-lavranti tiegħek.’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33339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45" name="Picture 5" descr="hab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908050"/>
            <a:ext cx="4133850" cy="489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1128"/>
            <a:ext cx="9144000" cy="177682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Qam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telaq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għal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missieru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937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2376488"/>
          </a:xfrm>
          <a:prstGeom prst="rect">
            <a:avLst/>
          </a:prstGeom>
          <a:solidFill>
            <a:schemeClr val="bg1">
              <a:alpha val="24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8" name="Picture 4" descr="prodigal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052638" y="2636838"/>
            <a:ext cx="511175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73541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Iżda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kif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kien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għadu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fil-bogħod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missieru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lemħu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tħassru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b’ġirja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waħda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mar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inxteħet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fuq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għonqu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biesu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rgbClr val="00CCFF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4149725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tifel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qallu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'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Missier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dnibt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kontra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s-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kontra tiegħek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ma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jistħoqqlix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iżjed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nissejjaħ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ibnek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’.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Iżda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l-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missier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qal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lill-qaddejja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tiegħu: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33339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6" name="Picture 8" descr="DVD_004 copy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2339975" y="300038"/>
            <a:ext cx="3887788" cy="384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81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429000"/>
            <a:ext cx="9144000" cy="29289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‘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Isaw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 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Ġibulu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isbaħ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libsa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xidduhielu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libbsulu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ċ-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ċurkett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f’sebgħu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s-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sandli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f’riġlejh</a:t>
            </a:r>
            <a:r>
              <a:rPr lang="en-GB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3062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414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5871" y="335845"/>
            <a:ext cx="488475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Ġibu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għoġol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l-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imsemmen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oqtluh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nieklu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nagħmlu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festa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dan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ibni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mejjet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reġa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qam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mitluf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nstab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!’. U </a:t>
            </a:r>
            <a:endParaRPr lang="en-GB" sz="440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33339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għamlu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festa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rgbClr val="FFCC99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rgbClr val="FFCC99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33339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388" y="33338"/>
            <a:ext cx="8947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Mela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ibnu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l-</a:t>
            </a:r>
            <a:r>
              <a:rPr lang="en-GB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kbir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kien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fl-</a:t>
            </a:r>
            <a:r>
              <a:rPr lang="en-GB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għalqa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Huwa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rieġa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lura,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kif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wasal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qrib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id-dar sema’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daqq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żfin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524375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Sejjaħ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wieħed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mill-qaddejja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staqsieh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dak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x’kien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Dak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qallu: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‘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Hawn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ħuk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missierek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qatillu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l-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għoġol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l-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imsemmen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għax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reġa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kisbu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qawwi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s-CO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sħiħ’</a:t>
            </a:r>
            <a:r>
              <a:rPr lang="es-CO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5508625" cy="6858000"/>
          </a:xfrm>
          <a:prstGeom prst="rect">
            <a:avLst/>
          </a:prstGeom>
          <a:solidFill>
            <a:srgbClr val="FFFF00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4" name="Picture 4" descr="9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9493"/>
          <a:stretch>
            <a:fillRect/>
          </a:stretch>
        </p:blipFill>
        <p:spPr bwMode="auto">
          <a:xfrm>
            <a:off x="5580063" y="2357430"/>
            <a:ext cx="352742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4925" y="-24"/>
            <a:ext cx="91090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nkorla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riedx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jidħol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ġewwa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missieru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ħareġ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jitolbu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jid</a:t>
            </a:r>
            <a:r>
              <a:rPr lang="mt-MT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ħol</a:t>
            </a:r>
            <a:endParaRPr lang="es-CO" sz="5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33339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732532"/>
            <a:ext cx="91090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 hu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missieru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‘</a:t>
            </a:r>
            <a:r>
              <a:rPr lang="mt-MT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Ara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ili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dawn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is-snin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naqdik</a:t>
            </a:r>
            <a:r>
              <a:rPr lang="es-CO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00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786182" y="131272"/>
            <a:ext cx="521494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kelmtek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ksirthielek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qatt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kieku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qatt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tajtni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gidi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lili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nagħmel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ikla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nifraħ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ħbiebi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51286" cy="442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87644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Imbagħad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jiġi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dan 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ibnek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belagħlek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ġidek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man-nisa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żienja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lilu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toqtollu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għoġol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s-CO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imsemmen</a:t>
            </a:r>
            <a:r>
              <a:rPr lang="es-CO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4929198"/>
            <a:ext cx="9144000" cy="1928802"/>
          </a:xfrm>
          <a:prstGeom prst="rect">
            <a:avLst/>
          </a:prstGeom>
          <a:solidFill>
            <a:srgbClr val="FFFF99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2500306"/>
          </a:xfrm>
          <a:prstGeom prst="rect">
            <a:avLst/>
          </a:prstGeom>
          <a:solidFill>
            <a:srgbClr val="FFFF99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-24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Ulied 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Iżrael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waqqfu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kamp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tagħhom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f’Gilgal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fil-wita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Ġeriko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għamlu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Għid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filgħaxija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tal-erbatax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tax-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xahar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491903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sewwa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sew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għada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Għid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kielu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frott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l-art: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ħobż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ażżmu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qamħ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inkaljat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76600" y="0"/>
            <a:ext cx="5867400" cy="68580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392909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421063" y="324733"/>
            <a:ext cx="56880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allu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missieru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‘</a:t>
            </a:r>
            <a:r>
              <a:rPr lang="mt-MT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Ibni </a:t>
            </a:r>
            <a:r>
              <a:rPr lang="es-CO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inti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dejjem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miegħi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kulma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tiegħi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huwa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tiegħek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Imma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kien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meħtieġ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nagħmlu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festa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nifirħu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għax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dan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ħuk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kien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mejjet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reġa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qam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kien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mitluf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s-CO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nstab!’</a:t>
            </a: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’’.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3333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l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-K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elma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tal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- M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ulej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5523081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It-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tif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ir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lilek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Kristu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3996410"/>
            <a:ext cx="914400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925" y="3986949"/>
            <a:ext cx="91090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 dakinhar, wara li kielu mill-frott tal-art,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il-manna waqfet.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4925" y="-5392"/>
            <a:ext cx="410844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Ulied Iżrael </a:t>
            </a:r>
            <a: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 kellhomx aktar manna, imma minn dik </a:t>
            </a: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</a:t>
            </a:r>
            <a: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is-sena bdew jieklu milli bdiet tagħti</a:t>
            </a: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hom </a:t>
            </a:r>
            <a: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l-art </a:t>
            </a: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</a:t>
            </a: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Kangħan.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02" y="0"/>
            <a:ext cx="49815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79613" y="4221163"/>
            <a:ext cx="5616575" cy="792162"/>
          </a:xfrm>
          <a:prstGeom prst="rect">
            <a:avLst/>
          </a:prstGeom>
          <a:solidFill>
            <a:srgbClr val="00FFFF">
              <a:alpha val="3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844675"/>
            <a:ext cx="9144000" cy="1223963"/>
          </a:xfrm>
          <a:prstGeom prst="rect">
            <a:avLst/>
          </a:prstGeom>
          <a:solidFill>
            <a:srgbClr val="00FF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31800" y="1938338"/>
            <a:ext cx="83169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IL- KELMA TAL- MULEJ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24075" y="4156502"/>
            <a:ext cx="5650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sv-S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roddu </a:t>
            </a:r>
            <a: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</a:t>
            </a:r>
            <a:r>
              <a:rPr lang="sv-SE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ajr lil Alla.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42876" y="2492374"/>
            <a:ext cx="5500694" cy="3151203"/>
          </a:xfrm>
          <a:prstGeom prst="rect">
            <a:avLst/>
          </a:prstGeom>
          <a:solidFill>
            <a:srgbClr val="FFFF00">
              <a:alpha val="4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1438" y="333375"/>
            <a:ext cx="6948487" cy="1295400"/>
          </a:xfrm>
          <a:prstGeom prst="rect">
            <a:avLst/>
          </a:prstGeom>
          <a:solidFill>
            <a:srgbClr val="FFFF00">
              <a:alpha val="4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2238" y="249863"/>
            <a:ext cx="67548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SALM RESPONSORJALI</a:t>
            </a:r>
            <a:b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					</a:t>
            </a:r>
            <a:r>
              <a:rPr lang="sv-S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Salm 33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42844" y="2767740"/>
            <a:ext cx="550072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Duqu u taraw kemm hu tajjeb il-Mulej.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48648"/>
            <a:ext cx="9143999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Kull ħin inbierek il-Mulej;</a:t>
            </a:r>
            <a:b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tifħiru dejjem fuq fommi.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b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Bil-Mulej tiftaħar ruħi;</a:t>
            </a:r>
            <a:b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sv-S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jisimgħu l-fqajrin u jifirħu!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935</Words>
  <Application>Microsoft Macintosh PowerPoint</Application>
  <PresentationFormat>On-screen Show (4:3)</PresentationFormat>
  <Paragraphs>63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Times New Roman</vt:lpstr>
      <vt:lpstr>Trebuchet MS</vt:lpstr>
      <vt:lpstr>Default Design</vt:lpstr>
      <vt:lpstr>2_Default Design</vt:lpstr>
      <vt:lpstr>25_Office Theme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Qam,  u telaq għal għand missieru.</vt:lpstr>
      <vt:lpstr>PowerPoint Presentation</vt:lpstr>
      <vt:lpstr>PowerPoint Presentation</vt:lpstr>
      <vt:lpstr>‘Isaw! Ġibulu l-isbaħ libsa u xidduhielu, libbsulu ċ-ċurkett f’sebgħu u s-sandli f’riġlejh!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Fr. Charles Michael Grech ofm</dc:creator>
  <cp:lastModifiedBy>Joseph Magro</cp:lastModifiedBy>
  <cp:revision>6</cp:revision>
  <dcterms:created xsi:type="dcterms:W3CDTF">2007-03-11T19:43:49Z</dcterms:created>
  <dcterms:modified xsi:type="dcterms:W3CDTF">2022-03-21T08:50:49Z</dcterms:modified>
</cp:coreProperties>
</file>