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67" r:id="rId7"/>
    <p:sldId id="268" r:id="rId8"/>
    <p:sldId id="270" r:id="rId9"/>
    <p:sldId id="265" r:id="rId10"/>
    <p:sldId id="271" r:id="rId11"/>
    <p:sldId id="269" r:id="rId12"/>
    <p:sldId id="258" r:id="rId13"/>
    <p:sldId id="274" r:id="rId14"/>
    <p:sldId id="282" r:id="rId15"/>
    <p:sldId id="275" r:id="rId16"/>
    <p:sldId id="283" r:id="rId17"/>
    <p:sldId id="276" r:id="rId18"/>
    <p:sldId id="280" r:id="rId19"/>
    <p:sldId id="277" r:id="rId20"/>
    <p:sldId id="281" r:id="rId21"/>
    <p:sldId id="259" r:id="rId22"/>
    <p:sldId id="284" r:id="rId23"/>
    <p:sldId id="285" r:id="rId24"/>
    <p:sldId id="301" r:id="rId25"/>
    <p:sldId id="286" r:id="rId26"/>
    <p:sldId id="302" r:id="rId27"/>
    <p:sldId id="287" r:id="rId28"/>
    <p:sldId id="288" r:id="rId29"/>
    <p:sldId id="289" r:id="rId30"/>
    <p:sldId id="290" r:id="rId31"/>
    <p:sldId id="272" r:id="rId32"/>
    <p:sldId id="260" r:id="rId33"/>
    <p:sldId id="261" r:id="rId34"/>
    <p:sldId id="299" r:id="rId35"/>
    <p:sldId id="292" r:id="rId36"/>
    <p:sldId id="300" r:id="rId37"/>
    <p:sldId id="291" r:id="rId38"/>
    <p:sldId id="293" r:id="rId39"/>
    <p:sldId id="294" r:id="rId40"/>
    <p:sldId id="295" r:id="rId41"/>
    <p:sldId id="296" r:id="rId42"/>
    <p:sldId id="297" r:id="rId43"/>
    <p:sldId id="298" r:id="rId44"/>
    <p:sldId id="273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340"/>
    <p:restoredTop sz="94757"/>
  </p:normalViewPr>
  <p:slideViewPr>
    <p:cSldViewPr>
      <p:cViewPr varScale="1">
        <p:scale>
          <a:sx n="102" d="100"/>
          <a:sy n="102" d="100"/>
        </p:scale>
        <p:origin x="176" y="7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F1436-351A-46B8-B3B9-FED49A7115DD}" type="datetimeFigureOut">
              <a:rPr lang="en-US" smtClean="0"/>
              <a:pPr/>
              <a:t>3/31/22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9845C-013E-494B-A0BE-B3F6B49869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2400"/>
            <a:ext cx="6858000" cy="1470025"/>
          </a:xfrm>
        </p:spPr>
        <p:txBody>
          <a:bodyPr>
            <a:normAutofit/>
          </a:bodyPr>
          <a:lstStyle/>
          <a:p>
            <a:r>
              <a:rPr lang="mt-MT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TIDNIBX IŻJED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3352800"/>
            <a:ext cx="5029200" cy="1752600"/>
          </a:xfrm>
        </p:spPr>
        <p:txBody>
          <a:bodyPr anchor="ctr"/>
          <a:lstStyle/>
          <a:p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Il-Ħames Ħadd tar-Randan</a:t>
            </a:r>
          </a:p>
          <a:p>
            <a:r>
              <a:rPr lang="mt-MT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Sena C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"/>
            <a:ext cx="5334000" cy="45259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ixandar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Il-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Kelma</a:t>
            </a: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tal-Mulej</a:t>
            </a:r>
            <a:endParaRPr kumimoji="0" lang="mt-MT" sz="66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Irroddu</a:t>
            </a: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ħajr</a:t>
            </a: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lil</a:t>
            </a: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Alla</a:t>
            </a:r>
            <a:endParaRPr kumimoji="0" lang="en-US" sz="66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0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Responsorjali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0"/>
            <a:ext cx="6477000" cy="3352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 </a:t>
            </a:r>
          </a:p>
          <a:p>
            <a:pPr marL="0" indent="0" algn="ctr"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f’għemilu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magħna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t="6731" r="9038" b="6731"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0" y="0"/>
            <a:ext cx="5410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Meta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reġġa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lura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imjassra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Sijon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qisna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mitlufa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f’ħolma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</a:p>
          <a:p>
            <a:pPr marL="0" indent="0" algn="ct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bid-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daħk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imtela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fommna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bl-għajat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ferħ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ilsienna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0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0"/>
            <a:ext cx="5181600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Kbir</a:t>
            </a:r>
            <a:endParaRPr kumimoji="0" lang="mt-MT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f’għemilu</a:t>
            </a:r>
            <a:r>
              <a:rPr kumimoji="0" lang="mt-MT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mt-MT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              </a:t>
            </a: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l-</a:t>
            </a: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Mulej</a:t>
            </a:r>
            <a:endParaRPr kumimoji="0" lang="mt-MT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magħna</a:t>
            </a: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bdew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fost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il-ġnus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f’għemilu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magħhom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f’għemilu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aħna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bil-ferħ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imtlejna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0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0"/>
            <a:ext cx="5181600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Kbir</a:t>
            </a:r>
            <a:endParaRPr kumimoji="0" lang="mt-MT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f’għemilu</a:t>
            </a:r>
            <a:r>
              <a:rPr kumimoji="0" lang="mt-MT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mt-MT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              </a:t>
            </a: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l-</a:t>
            </a: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Mulej</a:t>
            </a:r>
            <a:endParaRPr kumimoji="0" lang="mt-MT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magħna</a:t>
            </a: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Biddel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xortina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bħall-widien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tan-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Negeb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jiżirgħu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dmugħ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jaħsdu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bl-għana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0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0"/>
            <a:ext cx="5181600" cy="685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 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Kbir</a:t>
            </a:r>
            <a:endParaRPr kumimoji="0" lang="mt-MT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f’għemilu</a:t>
            </a:r>
            <a:r>
              <a:rPr kumimoji="0" lang="mt-MT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mt-MT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              </a:t>
            </a: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l-</a:t>
            </a: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Mulej</a:t>
            </a:r>
            <a:endParaRPr kumimoji="0" lang="mt-MT" sz="66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magħna</a:t>
            </a:r>
            <a:r>
              <a:rPr kumimoji="0" lang="en-US" sz="66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!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9800" y="76200"/>
            <a:ext cx="6781800" cy="66294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sejrin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imorru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jibku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iġorru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ż-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żerriegħa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għaż-żrigħ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ġejjin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lura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jiġu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b’għana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ferħ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iġorru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f’idejhom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rgbClr val="002060">
                      <a:alpha val="4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62"/>
            <a:ext cx="8229600" cy="1417638"/>
          </a:xfr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b="1" i="1" dirty="0" err="1">
                <a:latin typeface="Trebuchet MS" pitchFamily="34" charset="0"/>
              </a:rPr>
              <a:t>Sejjer</a:t>
            </a:r>
            <a:r>
              <a:rPr lang="en-US" b="1" i="1" dirty="0">
                <a:latin typeface="Trebuchet MS" pitchFamily="34" charset="0"/>
              </a:rPr>
              <a:t> </a:t>
            </a:r>
            <a:r>
              <a:rPr lang="en-US" b="1" i="1" dirty="0" err="1">
                <a:latin typeface="Trebuchet MS" pitchFamily="34" charset="0"/>
              </a:rPr>
              <a:t>nagħmel</a:t>
            </a:r>
            <a:r>
              <a:rPr lang="en-US" b="1" i="1" dirty="0">
                <a:latin typeface="Trebuchet MS" pitchFamily="34" charset="0"/>
              </a:rPr>
              <a:t> </a:t>
            </a:r>
            <a:r>
              <a:rPr lang="en-US" b="1" i="1" dirty="0" err="1">
                <a:latin typeface="Trebuchet MS" pitchFamily="34" charset="0"/>
              </a:rPr>
              <a:t>ħaġa</a:t>
            </a:r>
            <a:r>
              <a:rPr lang="en-US" b="1" i="1" dirty="0">
                <a:latin typeface="Trebuchet MS" pitchFamily="34" charset="0"/>
              </a:rPr>
              <a:t> </a:t>
            </a:r>
            <a:r>
              <a:rPr lang="en-US" b="1" i="1" dirty="0" err="1">
                <a:latin typeface="Trebuchet MS" pitchFamily="34" charset="0"/>
              </a:rPr>
              <a:t>ġdida</a:t>
            </a:r>
            <a:r>
              <a:rPr lang="en-US" b="1" i="1" dirty="0">
                <a:latin typeface="Trebuchet MS" pitchFamily="34" charset="0"/>
              </a:rPr>
              <a:t> </a:t>
            </a:r>
            <a:r>
              <a:rPr lang="en-US" b="1" i="1" dirty="0" err="1">
                <a:latin typeface="Trebuchet MS" pitchFamily="34" charset="0"/>
              </a:rPr>
              <a:t>biex</a:t>
            </a:r>
            <a:r>
              <a:rPr lang="en-US" b="1" i="1" dirty="0">
                <a:latin typeface="Trebuchet MS" pitchFamily="34" charset="0"/>
              </a:rPr>
              <a:t> </a:t>
            </a:r>
            <a:r>
              <a:rPr lang="en-US" b="1" i="1" dirty="0" err="1">
                <a:latin typeface="Trebuchet MS" pitchFamily="34" charset="0"/>
              </a:rPr>
              <a:t>nisqi</a:t>
            </a:r>
            <a:r>
              <a:rPr lang="en-US" b="1" i="1" dirty="0">
                <a:latin typeface="Trebuchet MS" pitchFamily="34" charset="0"/>
              </a:rPr>
              <a:t> l-</a:t>
            </a:r>
            <a:r>
              <a:rPr lang="en-US" b="1" i="1" dirty="0" err="1">
                <a:latin typeface="Trebuchet MS" pitchFamily="34" charset="0"/>
              </a:rPr>
              <a:t>poplu</a:t>
            </a:r>
            <a:r>
              <a:rPr lang="en-US" b="1" i="1" dirty="0">
                <a:latin typeface="Trebuchet MS" pitchFamily="34" charset="0"/>
              </a:rPr>
              <a:t> </a:t>
            </a:r>
            <a:r>
              <a:rPr lang="en-US" b="1" i="1" dirty="0" err="1">
                <a:latin typeface="Trebuchet MS" pitchFamily="34" charset="0"/>
              </a:rPr>
              <a:t>tiegħi</a:t>
            </a:r>
            <a:r>
              <a:rPr lang="en-US" b="1" i="1" dirty="0">
                <a:latin typeface="Trebuchet MS" pitchFamily="34" charset="0"/>
              </a:rPr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4724400" cy="5029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Ktieb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tal-Profeta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Iżaija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 43, 16-21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75" t="4000" r="3210"/>
          <a:stretch>
            <a:fillRect/>
          </a:stretch>
        </p:blipFill>
        <p:spPr bwMode="auto">
          <a:xfrm>
            <a:off x="5257800" y="1600200"/>
            <a:ext cx="3657600" cy="525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70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5181600" cy="6858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 </a:t>
            </a:r>
          </a:p>
          <a:p>
            <a:pPr marL="0" indent="0" algn="ctr"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f’għemilu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   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buNone/>
            </a:pPr>
            <a:r>
              <a:rPr lang="en-US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magħna</a:t>
            </a:r>
            <a:r>
              <a:rPr lang="en-US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191000" cy="1249362"/>
          </a:xfrm>
        </p:spPr>
        <p:txBody>
          <a:bodyPr>
            <a:noAutofit/>
          </a:bodyPr>
          <a:lstStyle/>
          <a:p>
            <a:r>
              <a:rPr lang="en-US" sz="3200" b="1" i="1" dirty="0" err="1">
                <a:latin typeface="Trebuchet MS" pitchFamily="34" charset="0"/>
              </a:rPr>
              <a:t>Minħabba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fi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Kristu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ridt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li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nitlef</a:t>
            </a:r>
            <a:r>
              <a:rPr lang="en-US" sz="3200" b="1" i="1" dirty="0">
                <a:latin typeface="Trebuchet MS" pitchFamily="34" charset="0"/>
              </a:rPr>
              <a:t> </a:t>
            </a:r>
            <a:r>
              <a:rPr lang="en-US" sz="3200" b="1" i="1" dirty="0" err="1">
                <a:latin typeface="Trebuchet MS" pitchFamily="34" charset="0"/>
              </a:rPr>
              <a:t>kollox</a:t>
            </a:r>
            <a:r>
              <a:rPr lang="en-US" sz="3200" b="1" i="1" dirty="0">
                <a:latin typeface="Trebuchet MS" pitchFamily="34" charset="0"/>
              </a:rPr>
              <a:t>.</a:t>
            </a:r>
            <a:br>
              <a:rPr lang="en-US" sz="3600" dirty="0">
                <a:latin typeface="Trebuchet MS" pitchFamily="34" charset="0"/>
              </a:rPr>
            </a:br>
            <a:r>
              <a:rPr lang="en-US" sz="1800" dirty="0" err="1">
                <a:latin typeface="Trebuchet MS" pitchFamily="34" charset="0"/>
              </a:rPr>
              <a:t>Fil</a:t>
            </a:r>
            <a:r>
              <a:rPr lang="en-US" sz="1800" dirty="0">
                <a:latin typeface="Trebuchet MS" pitchFamily="34" charset="0"/>
              </a:rPr>
              <a:t> 3, 8-14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3962400" cy="52578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b="1" dirty="0" err="1">
                <a:latin typeface="Trebuchet MS" pitchFamily="34" charset="0"/>
              </a:rPr>
              <a:t>Qari</a:t>
            </a:r>
            <a:r>
              <a:rPr lang="en-US" sz="5400" b="1" dirty="0">
                <a:latin typeface="Trebuchet MS" pitchFamily="34" charset="0"/>
              </a:rPr>
              <a:t>         mill-</a:t>
            </a:r>
            <a:r>
              <a:rPr lang="en-US" sz="5400" b="1" dirty="0" err="1">
                <a:latin typeface="Trebuchet MS" pitchFamily="34" charset="0"/>
              </a:rPr>
              <a:t>Ittra</a:t>
            </a:r>
            <a:r>
              <a:rPr lang="en-US" sz="5400" b="1" dirty="0">
                <a:latin typeface="Trebuchet MS" pitchFamily="34" charset="0"/>
              </a:rPr>
              <a:t> </a:t>
            </a:r>
            <a:r>
              <a:rPr lang="en-US" sz="5400" b="1" dirty="0" err="1">
                <a:latin typeface="Trebuchet MS" pitchFamily="34" charset="0"/>
              </a:rPr>
              <a:t>ta</a:t>
            </a:r>
            <a:r>
              <a:rPr lang="en-US" sz="5400" b="1" dirty="0">
                <a:latin typeface="Trebuchet MS" pitchFamily="34" charset="0"/>
              </a:rPr>
              <a:t>’            San Pawl </a:t>
            </a:r>
            <a:r>
              <a:rPr lang="en-US" sz="5400" b="1" dirty="0" err="1">
                <a:latin typeface="Trebuchet MS" pitchFamily="34" charset="0"/>
              </a:rPr>
              <a:t>Appostlu</a:t>
            </a:r>
            <a:r>
              <a:rPr lang="en-US" sz="5400" b="1" dirty="0">
                <a:latin typeface="Trebuchet MS" pitchFamily="34" charset="0"/>
              </a:rPr>
              <a:t> </a:t>
            </a:r>
            <a:r>
              <a:rPr lang="en-US" sz="5400" b="1" dirty="0" err="1">
                <a:latin typeface="Trebuchet MS" pitchFamily="34" charset="0"/>
              </a:rPr>
              <a:t>lill-Filippin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8000" t="4082" r="6667" b="6122"/>
          <a:stretch>
            <a:fillRect/>
          </a:stretch>
        </p:blipFill>
        <p:spPr bwMode="auto">
          <a:xfrm>
            <a:off x="4156364" y="0"/>
            <a:ext cx="498763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27237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ngħodd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telf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ħdejn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il-qligħ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kbir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filli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nagħraf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Sidi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minħabba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ridt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nitlef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       u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ngħodd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kollox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knis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45720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nirbaħ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nkun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ninsab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fih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mhux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għandi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ġustizzja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tiġi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permezz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tal-Liġi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28675" y="0"/>
            <a:ext cx="431532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3886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tiġi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permezz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tal-fidi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  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il-ġustizzja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ġejja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mibnija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il-fidi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r="2538"/>
          <a:stretch>
            <a:fillRect/>
          </a:stretch>
        </p:blipFill>
        <p:spPr bwMode="auto">
          <a:xfrm>
            <a:off x="0" y="4010025"/>
            <a:ext cx="9144000" cy="2847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42672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Irrid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nagħraf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         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tal-qawmien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imwiet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5780" y="0"/>
            <a:ext cx="44882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2237"/>
            <a:ext cx="9144000" cy="1706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naqsam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tbatijiet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nsir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nixbhu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fil-mewt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304800"/>
            <a:ext cx="9144000" cy="6324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biex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jirnexxili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nikseb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                   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il-qawmien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mill-</a:t>
            </a:r>
            <a:r>
              <a:rPr kumimoji="0" lang="en-US" sz="48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imwiet</a:t>
            </a:r>
            <a:r>
              <a:rPr kumimoji="0" lang="en-US" sz="48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0200" y="152400"/>
            <a:ext cx="3657600" cy="66294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000" dirty="0" err="1">
                <a:latin typeface="Trebuchet MS" pitchFamily="34" charset="0"/>
              </a:rPr>
              <a:t>M’iniex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ngħid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jiena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ġa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ksibtu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jew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jien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ġa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perfett</a:t>
            </a:r>
            <a:r>
              <a:rPr lang="en-US" sz="4000" dirty="0">
                <a:latin typeface="Trebuchet MS" pitchFamily="34" charset="0"/>
              </a:rPr>
              <a:t>. </a:t>
            </a:r>
            <a:r>
              <a:rPr lang="en-US" sz="4000" dirty="0" err="1">
                <a:latin typeface="Trebuchet MS" pitchFamily="34" charset="0"/>
              </a:rPr>
              <a:t>Imma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nross</a:t>
            </a:r>
            <a:r>
              <a:rPr lang="en-US" sz="4000" dirty="0">
                <a:latin typeface="Trebuchet MS" pitchFamily="34" charset="0"/>
              </a:rPr>
              <a:t> ’</a:t>
            </a:r>
            <a:r>
              <a:rPr lang="en-US" sz="4000" dirty="0" err="1">
                <a:latin typeface="Trebuchet MS" pitchFamily="34" charset="0"/>
              </a:rPr>
              <a:t>il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quddiem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biex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naħtaf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dan</a:t>
            </a:r>
            <a:r>
              <a:rPr lang="en-US" sz="4000" dirty="0">
                <a:latin typeface="Trebuchet MS" pitchFamily="34" charset="0"/>
              </a:rPr>
              <a:t>, </a:t>
            </a:r>
            <a:r>
              <a:rPr lang="en-US" sz="4000" dirty="0" err="1">
                <a:latin typeface="Trebuchet MS" pitchFamily="34" charset="0"/>
              </a:rPr>
              <a:t>bħalma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Kristu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Ġesù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ġa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ħataf</a:t>
            </a:r>
            <a:r>
              <a:rPr lang="en-US" sz="4000" dirty="0">
                <a:latin typeface="Trebuchet MS" pitchFamily="34" charset="0"/>
              </a:rPr>
              <a:t> </a:t>
            </a:r>
            <a:r>
              <a:rPr lang="en-US" sz="4000" dirty="0" err="1">
                <a:latin typeface="Trebuchet MS" pitchFamily="34" charset="0"/>
              </a:rPr>
              <a:t>lili</a:t>
            </a:r>
            <a:r>
              <a:rPr lang="en-US" sz="4000" dirty="0">
                <a:latin typeface="Trebuchet MS" pitchFamily="34" charset="0"/>
              </a:rPr>
              <a:t>.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26471" t="14706" r="12091" b="26471"/>
          <a:stretch>
            <a:fillRect/>
          </a:stretch>
        </p:blipFill>
        <p:spPr bwMode="auto">
          <a:xfrm>
            <a:off x="0" y="0"/>
            <a:ext cx="53721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189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0" y="304800"/>
            <a:ext cx="4419600" cy="50292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jidhirlix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lħaqtu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7338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waqt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ninsa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warajja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nagħmel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ħilti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nilħaq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726181" y="0"/>
            <a:ext cx="541782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fetaħ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triq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fil-baħar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mogħdija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ilmijiet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qawwija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1400" y="0"/>
            <a:ext cx="5410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niġri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’l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tmiem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nikseb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il-premju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isejħilna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t="25819"/>
          <a:stretch>
            <a:fillRect/>
          </a:stretch>
        </p:blipFill>
        <p:spPr bwMode="auto">
          <a:xfrm>
            <a:off x="-5173" y="762000"/>
            <a:ext cx="9149173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Il-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Kelma</a:t>
            </a: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tal-Mulej</a:t>
            </a:r>
            <a:endParaRPr kumimoji="0" lang="mt-MT" sz="66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Irroddu</a:t>
            </a: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ħajr</a:t>
            </a: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lil</a:t>
            </a: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Alla</a:t>
            </a:r>
            <a:endParaRPr kumimoji="0" lang="en-US" sz="66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"/>
            <a:ext cx="9144000" cy="3048000"/>
          </a:xfr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Glorja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  <a:p>
            <a:pPr marL="0" indent="0" algn="ctr">
              <a:buNone/>
            </a:pP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Erġgħu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duru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lejja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bi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qlubkom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twajjeb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ħanin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  <a:p>
            <a:pPr marL="0" indent="0" algn="ctr">
              <a:buNone/>
            </a:pP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Glorja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tifħir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lilek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3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Kristu</a:t>
            </a:r>
            <a:r>
              <a:rPr lang="en-US" sz="3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!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7741"/>
            <a:ext cx="9144000" cy="3790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108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274638"/>
            <a:ext cx="5943600" cy="1325562"/>
          </a:xfrm>
        </p:spPr>
        <p:txBody>
          <a:bodyPr>
            <a:noAutofit/>
          </a:bodyPr>
          <a:lstStyle/>
          <a:p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fostkom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bla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dnub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jitfgħalha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ewwel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ġebla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2027237"/>
            <a:ext cx="5334000" cy="45259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mill-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</a:p>
          <a:p>
            <a:pPr marL="0" indent="0" algn="ctr">
              <a:buNone/>
            </a:pPr>
            <a:r>
              <a:rPr lang="en-US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8, 1-11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8869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telaq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għolja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taż-żebbuġ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is-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sebħ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raġa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mar                fit-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tempju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0"/>
            <a:ext cx="43434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poplu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ġie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ħdejh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qagħad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bilqiegħda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jgħallimhom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2667"/>
          <a:stretch>
            <a:fillRect/>
          </a:stretch>
        </p:blipFill>
        <p:spPr bwMode="auto">
          <a:xfrm>
            <a:off x="0" y="0"/>
            <a:ext cx="467957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r="719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27237"/>
            <a:ext cx="87630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Imbagħad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il-kittieba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Fariżej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ħadulu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kienet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inqabdet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adulterju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Huma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qegħduha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fin-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nofs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qalulu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Mgħallem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din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il-mara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nqabdet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fil-fatt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adulterju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fil-Liġi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tagħna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Mosè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ordnalna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dawn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inħaġġruhom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xi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tgħid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?»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3657600" cy="6858000"/>
          </a:xfrm>
        </p:spPr>
        <p:txBody>
          <a:bodyPr anchor="ctr">
            <a:normAutofit lnSpcReduction="10000"/>
          </a:bodyPr>
          <a:lstStyle/>
          <a:p>
            <a:pPr marL="0" indent="0" algn="ctr">
              <a:buNone/>
            </a:pPr>
            <a:r>
              <a:rPr lang="en-US" sz="4400" dirty="0">
                <a:latin typeface="Trebuchet MS" pitchFamily="34" charset="0"/>
              </a:rPr>
              <a:t>Dan </a:t>
            </a:r>
            <a:r>
              <a:rPr lang="en-US" sz="4400" dirty="0" err="1">
                <a:latin typeface="Trebuchet MS" pitchFamily="34" charset="0"/>
              </a:rPr>
              <a:t>qaluhulu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biex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iġarrbuh</a:t>
            </a:r>
            <a:r>
              <a:rPr lang="en-US" sz="4400" dirty="0">
                <a:latin typeface="Trebuchet MS" pitchFamily="34" charset="0"/>
              </a:rPr>
              <a:t>, </a:t>
            </a:r>
            <a:r>
              <a:rPr lang="en-US" sz="4400" dirty="0" err="1">
                <a:latin typeface="Trebuchet MS" pitchFamily="34" charset="0"/>
              </a:rPr>
              <a:t>ħalli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jkollhom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fuqiex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jixluh</a:t>
            </a:r>
            <a:r>
              <a:rPr lang="en-US" sz="4400" dirty="0">
                <a:latin typeface="Trebuchet MS" pitchFamily="34" charset="0"/>
              </a:rPr>
              <a:t>. </a:t>
            </a:r>
            <a:r>
              <a:rPr lang="en-US" sz="4400" dirty="0" err="1">
                <a:latin typeface="Trebuchet MS" pitchFamily="34" charset="0"/>
              </a:rPr>
              <a:t>Imma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Ġesù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tbaxxa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lejn</a:t>
            </a:r>
            <a:r>
              <a:rPr lang="en-US" sz="4400" dirty="0">
                <a:latin typeface="Trebuchet MS" pitchFamily="34" charset="0"/>
              </a:rPr>
              <a:t>   l-art u </a:t>
            </a:r>
            <a:r>
              <a:rPr lang="en-US" sz="4400" dirty="0" err="1">
                <a:latin typeface="Trebuchet MS" pitchFamily="34" charset="0"/>
              </a:rPr>
              <a:t>beda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jikteb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b’sebgħu</a:t>
            </a:r>
            <a:r>
              <a:rPr lang="en-US" sz="4400" dirty="0">
                <a:latin typeface="Trebuchet MS" pitchFamily="34" charset="0"/>
              </a:rPr>
              <a:t>   fit-</a:t>
            </a:r>
            <a:r>
              <a:rPr lang="en-US" sz="4400" dirty="0" err="1">
                <a:latin typeface="Trebuchet MS" pitchFamily="34" charset="0"/>
              </a:rPr>
              <a:t>trab</a:t>
            </a:r>
            <a:r>
              <a:rPr lang="en-US" sz="4400" dirty="0">
                <a:latin typeface="Trebuchet MS" pitchFamily="34" charset="0"/>
              </a:rPr>
              <a:t>.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0518" y="0"/>
            <a:ext cx="529348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89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0"/>
            <a:ext cx="5029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ħareġ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karrijiet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żwiemel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eżerċti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rġiel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qalbiena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f’daqqa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inxteħtu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fl-art,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aktar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qamux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inħlew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bħal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ftila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ntfew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r="33824"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0"/>
            <a:ext cx="43434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latin typeface="Trebuchet MS" pitchFamily="34" charset="0"/>
              </a:rPr>
              <a:t>Billi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dawk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baqgħu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jistaqsuh</a:t>
            </a:r>
            <a:r>
              <a:rPr lang="en-US" sz="4400" dirty="0">
                <a:latin typeface="Trebuchet MS" pitchFamily="34" charset="0"/>
              </a:rPr>
              <a:t>, </a:t>
            </a:r>
            <a:r>
              <a:rPr lang="en-US" sz="4400" dirty="0" err="1">
                <a:latin typeface="Trebuchet MS" pitchFamily="34" charset="0"/>
              </a:rPr>
              <a:t>qam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dritt</a:t>
            </a:r>
            <a:r>
              <a:rPr lang="en-US" sz="4400" dirty="0">
                <a:latin typeface="Trebuchet MS" pitchFamily="34" charset="0"/>
              </a:rPr>
              <a:t> u </a:t>
            </a:r>
            <a:r>
              <a:rPr lang="en-US" sz="4400" dirty="0" err="1">
                <a:latin typeface="Trebuchet MS" pitchFamily="34" charset="0"/>
              </a:rPr>
              <a:t>qalilhom</a:t>
            </a:r>
            <a:r>
              <a:rPr lang="en-US" sz="4400" dirty="0">
                <a:latin typeface="Trebuchet MS" pitchFamily="34" charset="0"/>
              </a:rPr>
              <a:t>: «Min </a:t>
            </a:r>
            <a:r>
              <a:rPr lang="en-US" sz="4400" dirty="0" err="1">
                <a:latin typeface="Trebuchet MS" pitchFamily="34" charset="0"/>
              </a:rPr>
              <a:t>fostkom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hu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bla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dnub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jitfgħalha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hu</a:t>
            </a:r>
            <a:r>
              <a:rPr lang="en-US" sz="4400" dirty="0">
                <a:latin typeface="Trebuchet MS" pitchFamily="34" charset="0"/>
              </a:rPr>
              <a:t>    l-</a:t>
            </a:r>
            <a:r>
              <a:rPr lang="en-US" sz="4400" dirty="0" err="1">
                <a:latin typeface="Trebuchet MS" pitchFamily="34" charset="0"/>
              </a:rPr>
              <a:t>ewwel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ġebla</a:t>
            </a:r>
            <a:r>
              <a:rPr lang="en-US" sz="4400" dirty="0">
                <a:latin typeface="Trebuchet MS" pitchFamily="34" charset="0"/>
              </a:rPr>
              <a:t>.» U </a:t>
            </a:r>
            <a:r>
              <a:rPr lang="en-US" sz="4400" dirty="0" err="1">
                <a:latin typeface="Trebuchet MS" pitchFamily="34" charset="0"/>
              </a:rPr>
              <a:t>raġa</a:t>
            </a:r>
            <a:r>
              <a:rPr lang="en-US" sz="4400" dirty="0">
                <a:latin typeface="Trebuchet MS" pitchFamily="34" charset="0"/>
              </a:rPr>
              <a:t>’ </a:t>
            </a:r>
            <a:r>
              <a:rPr lang="en-US" sz="4400" dirty="0" err="1">
                <a:latin typeface="Trebuchet MS" pitchFamily="34" charset="0"/>
              </a:rPr>
              <a:t>tbaxxa</a:t>
            </a:r>
            <a:r>
              <a:rPr lang="en-US" sz="4400" dirty="0">
                <a:latin typeface="Trebuchet MS" pitchFamily="34" charset="0"/>
              </a:rPr>
              <a:t> </a:t>
            </a:r>
            <a:r>
              <a:rPr lang="en-US" sz="4400" dirty="0" err="1">
                <a:latin typeface="Trebuchet MS" pitchFamily="34" charset="0"/>
              </a:rPr>
              <a:t>jikteb</a:t>
            </a:r>
            <a:r>
              <a:rPr lang="en-US" sz="4400" dirty="0">
                <a:latin typeface="Trebuchet MS" pitchFamily="34" charset="0"/>
              </a:rPr>
              <a:t> fit-</a:t>
            </a:r>
            <a:r>
              <a:rPr lang="en-US" sz="4400" dirty="0" err="1">
                <a:latin typeface="Trebuchet MS" pitchFamily="34" charset="0"/>
              </a:rPr>
              <a:t>trab</a:t>
            </a:r>
            <a:r>
              <a:rPr lang="en-US" sz="4400" dirty="0">
                <a:latin typeface="Trebuchet MS" pitchFamily="34" charset="0"/>
              </a:rPr>
              <a:t>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742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88"/>
            <a:ext cx="9144000" cy="683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839200" cy="4525963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Kif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semgħuh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jgħid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qabdu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telqu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ieħor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ibda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mix-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xjuħ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996633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0"/>
            <a:ext cx="51054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baqa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waħdu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wieqfa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fin-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nofs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dritt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Dawk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fejnhom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minnhom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kkundannak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?» «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Ħadd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Sinjur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,»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qaltlu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03437"/>
            <a:ext cx="91440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Mela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anqas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nikkundannak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,»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qalilha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«Mur, u mil-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lum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tidnibx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iżjed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.»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0" y="457200"/>
            <a:ext cx="9144000" cy="640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Il-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Kelma</a:t>
            </a:r>
            <a:r>
              <a:rPr kumimoji="0" lang="en-US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US" sz="6600" i="0" u="none" strike="noStrike" kern="120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tal-Mulej</a:t>
            </a:r>
            <a:endParaRPr lang="mt-MT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66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Tifħir lilek Kristu</a:t>
            </a:r>
            <a:endParaRPr kumimoji="0" lang="en-US" sz="66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947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2027237"/>
            <a:ext cx="8839200" cy="45259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«La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tiftakrux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iżjed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ġrajjiet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imgħoddi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la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taħsbux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ġara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qabel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Arawni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sejjer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nagħmel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ġdida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feġġet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issa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;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għadkom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ttendejtux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niftaħ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triq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fix-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xagħri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xmajjar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deżert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1667" t="2899" r="1667" b="2899"/>
          <a:stretch>
            <a:fillRect/>
          </a:stretch>
        </p:blipFill>
        <p:spPr bwMode="auto">
          <a:xfrm>
            <a:off x="0" y="1734207"/>
            <a:ext cx="9144000" cy="5123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62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Ifaħħruni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bhejjem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selvaġġi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ix-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xakalli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wlied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in-</a:t>
            </a:r>
            <a:r>
              <a:rPr lang="en-US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ngħam</a:t>
            </a:r>
            <a:r>
              <a:rPr lang="en-US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0"/>
            <a:ext cx="41148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noħroġ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ilma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fix-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xagħri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xmajjar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fid-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deżert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6434" t="3333" r="5094" b="4444"/>
          <a:stretch>
            <a:fillRect/>
          </a:stretch>
        </p:blipFill>
        <p:spPr bwMode="auto">
          <a:xfrm>
            <a:off x="0" y="0"/>
            <a:ext cx="454445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3657600" cy="68580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nisqi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poplu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 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il-maħtur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il-poplu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sawwart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għalija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41948"/>
          <a:stretch>
            <a:fillRect/>
          </a:stretch>
        </p:blipFill>
        <p:spPr bwMode="auto">
          <a:xfrm>
            <a:off x="3871338" y="0"/>
            <a:ext cx="527266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724</Words>
  <Application>Microsoft Macintosh PowerPoint</Application>
  <PresentationFormat>On-screen Show (4:3)</PresentationFormat>
  <Paragraphs>93</Paragraphs>
  <Slides>44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Trebuchet MS</vt:lpstr>
      <vt:lpstr>Office Theme</vt:lpstr>
      <vt:lpstr>TIDNIBX IŻJED</vt:lpstr>
      <vt:lpstr>Sejjer nagħmel ħaġa ġdida biex nisqi l-poplu tiegħi.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Salm Responsorjali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Minħabba fi Kristu ridt li nitlef kollox. Fil 3, 8-14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 fostkom hu bla dnub jitfgħalha hu l-ewwel ġebla.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Fr. Charles Michael Grech ofm</dc:creator>
  <cp:lastModifiedBy>Joseph Magro</cp:lastModifiedBy>
  <cp:revision>52</cp:revision>
  <dcterms:created xsi:type="dcterms:W3CDTF">2010-03-13T09:17:02Z</dcterms:created>
  <dcterms:modified xsi:type="dcterms:W3CDTF">2022-03-31T07:10:01Z</dcterms:modified>
</cp:coreProperties>
</file>