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slideLayouts/slideLayout18.xml" ContentType="application/vnd.openxmlformats-officedocument.presentationml.slideLayout+xml"/>
  <Override PartName="/ppt/theme/theme18.xml" ContentType="application/vnd.openxmlformats-officedocument.theme+xml"/>
  <Override PartName="/ppt/slideLayouts/slideLayout19.xml" ContentType="application/vnd.openxmlformats-officedocument.presentationml.slideLayout+xml"/>
  <Override PartName="/ppt/theme/theme19.xml" ContentType="application/vnd.openxmlformats-officedocument.theme+xml"/>
  <Override PartName="/ppt/slideLayouts/slideLayout20.xml" ContentType="application/vnd.openxmlformats-officedocument.presentationml.slideLayout+xml"/>
  <Override PartName="/ppt/theme/theme20.xml" ContentType="application/vnd.openxmlformats-officedocument.theme+xml"/>
  <Override PartName="/ppt/slideLayouts/slideLayout21.xml" ContentType="application/vnd.openxmlformats-officedocument.presentationml.slideLayout+xml"/>
  <Override PartName="/ppt/theme/theme21.xml" ContentType="application/vnd.openxmlformats-officedocument.theme+xml"/>
  <Override PartName="/ppt/slideLayouts/slideLayout22.xml" ContentType="application/vnd.openxmlformats-officedocument.presentationml.slideLayout+xml"/>
  <Override PartName="/ppt/theme/theme22.xml" ContentType="application/vnd.openxmlformats-officedocument.theme+xml"/>
  <Override PartName="/ppt/slideLayouts/slideLayout23.xml" ContentType="application/vnd.openxmlformats-officedocument.presentationml.slideLayout+xml"/>
  <Override PartName="/ppt/theme/theme23.xml" ContentType="application/vnd.openxmlformats-officedocument.theme+xml"/>
  <Override PartName="/ppt/slideLayouts/slideLayout24.xml" ContentType="application/vnd.openxmlformats-officedocument.presentationml.slideLayout+xml"/>
  <Override PartName="/ppt/theme/theme24.xml" ContentType="application/vnd.openxmlformats-officedocument.theme+xml"/>
  <Override PartName="/ppt/slideLayouts/slideLayout25.xml" ContentType="application/vnd.openxmlformats-officedocument.presentationml.slideLayout+xml"/>
  <Override PartName="/ppt/theme/theme25.xml" ContentType="application/vnd.openxmlformats-officedocument.theme+xml"/>
  <Override PartName="/ppt/slideLayouts/slideLayout26.xml" ContentType="application/vnd.openxmlformats-officedocument.presentationml.slideLayout+xml"/>
  <Override PartName="/ppt/theme/theme26.xml" ContentType="application/vnd.openxmlformats-officedocument.theme+xml"/>
  <Override PartName="/ppt/slideLayouts/slideLayout27.xml" ContentType="application/vnd.openxmlformats-officedocument.presentationml.slideLayout+xml"/>
  <Override PartName="/ppt/theme/theme27.xml" ContentType="application/vnd.openxmlformats-officedocument.theme+xml"/>
  <Override PartName="/ppt/slideLayouts/slideLayout28.xml" ContentType="application/vnd.openxmlformats-officedocument.presentationml.slideLayout+xml"/>
  <Override PartName="/ppt/theme/theme28.xml" ContentType="application/vnd.openxmlformats-officedocument.theme+xml"/>
  <Override PartName="/ppt/slideLayouts/slideLayout29.xml" ContentType="application/vnd.openxmlformats-officedocument.presentationml.slideLayout+xml"/>
  <Override PartName="/ppt/theme/theme29.xml" ContentType="application/vnd.openxmlformats-officedocument.theme+xml"/>
  <Override PartName="/ppt/slideLayouts/slideLayout30.xml" ContentType="application/vnd.openxmlformats-officedocument.presentationml.slideLayout+xml"/>
  <Override PartName="/ppt/theme/theme30.xml" ContentType="application/vnd.openxmlformats-officedocument.theme+xml"/>
  <Override PartName="/ppt/slideLayouts/slideLayout31.xml" ContentType="application/vnd.openxmlformats-officedocument.presentationml.slideLayout+xml"/>
  <Override PartName="/ppt/theme/theme31.xml" ContentType="application/vnd.openxmlformats-officedocument.theme+xml"/>
  <Override PartName="/ppt/slideLayouts/slideLayout32.xml" ContentType="application/vnd.openxmlformats-officedocument.presentationml.slideLayout+xml"/>
  <Override PartName="/ppt/theme/theme32.xml" ContentType="application/vnd.openxmlformats-officedocument.theme+xml"/>
  <Override PartName="/ppt/slideLayouts/slideLayout33.xml" ContentType="application/vnd.openxmlformats-officedocument.presentationml.slideLayout+xml"/>
  <Override PartName="/ppt/theme/theme33.xml" ContentType="application/vnd.openxmlformats-officedocument.theme+xml"/>
  <Override PartName="/ppt/slideLayouts/slideLayout34.xml" ContentType="application/vnd.openxmlformats-officedocument.presentationml.slideLayout+xml"/>
  <Override PartName="/ppt/theme/theme3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4" r:id="rId3"/>
    <p:sldMasterId id="2147483666" r:id="rId4"/>
    <p:sldMasterId id="2147483668" r:id="rId5"/>
    <p:sldMasterId id="2147483670" r:id="rId6"/>
    <p:sldMasterId id="2147483672" r:id="rId7"/>
    <p:sldMasterId id="2147483674" r:id="rId8"/>
    <p:sldMasterId id="2147483676" r:id="rId9"/>
    <p:sldMasterId id="2147483678" r:id="rId10"/>
    <p:sldMasterId id="2147483682" r:id="rId11"/>
    <p:sldMasterId id="2147483686" r:id="rId12"/>
    <p:sldMasterId id="2147483690" r:id="rId13"/>
    <p:sldMasterId id="2147483692" r:id="rId14"/>
    <p:sldMasterId id="2147483694" r:id="rId15"/>
    <p:sldMasterId id="2147483696" r:id="rId16"/>
    <p:sldMasterId id="2147483698" r:id="rId17"/>
    <p:sldMasterId id="2147483700" r:id="rId18"/>
    <p:sldMasterId id="2147483702" r:id="rId19"/>
    <p:sldMasterId id="2147483704" r:id="rId20"/>
    <p:sldMasterId id="2147483706" r:id="rId21"/>
    <p:sldMasterId id="2147483708" r:id="rId22"/>
    <p:sldMasterId id="2147483710" r:id="rId23"/>
    <p:sldMasterId id="2147483712" r:id="rId24"/>
    <p:sldMasterId id="2147483714" r:id="rId25"/>
    <p:sldMasterId id="2147483716" r:id="rId26"/>
    <p:sldMasterId id="2147483718" r:id="rId27"/>
    <p:sldMasterId id="2147483720" r:id="rId28"/>
    <p:sldMasterId id="2147483722" r:id="rId29"/>
    <p:sldMasterId id="2147483724" r:id="rId30"/>
    <p:sldMasterId id="2147483726" r:id="rId31"/>
    <p:sldMasterId id="2147483728" r:id="rId32"/>
    <p:sldMasterId id="2147483730" r:id="rId33"/>
    <p:sldMasterId id="2147483732" r:id="rId34"/>
  </p:sldMasterIdLst>
  <p:sldIdLst>
    <p:sldId id="257" r:id="rId35"/>
    <p:sldId id="258" r:id="rId36"/>
    <p:sldId id="259" r:id="rId37"/>
    <p:sldId id="260" r:id="rId38"/>
    <p:sldId id="261" r:id="rId39"/>
    <p:sldId id="262" r:id="rId40"/>
    <p:sldId id="263" r:id="rId41"/>
    <p:sldId id="264" r:id="rId42"/>
    <p:sldId id="265" r:id="rId43"/>
    <p:sldId id="266" r:id="rId44"/>
    <p:sldId id="294" r:id="rId45"/>
    <p:sldId id="268" r:id="rId46"/>
    <p:sldId id="295" r:id="rId47"/>
    <p:sldId id="270" r:id="rId48"/>
    <p:sldId id="296" r:id="rId49"/>
    <p:sldId id="272" r:id="rId50"/>
    <p:sldId id="273" r:id="rId51"/>
    <p:sldId id="274" r:id="rId52"/>
    <p:sldId id="275" r:id="rId53"/>
    <p:sldId id="276" r:id="rId54"/>
    <p:sldId id="277" r:id="rId55"/>
    <p:sldId id="278" r:id="rId56"/>
    <p:sldId id="279" r:id="rId57"/>
    <p:sldId id="280" r:id="rId58"/>
    <p:sldId id="281" r:id="rId59"/>
    <p:sldId id="282" r:id="rId60"/>
    <p:sldId id="283" r:id="rId61"/>
    <p:sldId id="284" r:id="rId62"/>
    <p:sldId id="285" r:id="rId63"/>
    <p:sldId id="286" r:id="rId64"/>
    <p:sldId id="287" r:id="rId65"/>
    <p:sldId id="288" r:id="rId66"/>
    <p:sldId id="289" r:id="rId67"/>
    <p:sldId id="290" r:id="rId68"/>
    <p:sldId id="291" r:id="rId69"/>
    <p:sldId id="292" r:id="rId70"/>
    <p:sldId id="293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94"/>
    <p:restoredTop sz="94694"/>
  </p:normalViewPr>
  <p:slideViewPr>
    <p:cSldViewPr>
      <p:cViewPr varScale="1">
        <p:scale>
          <a:sx n="121" d="100"/>
          <a:sy n="121" d="100"/>
        </p:scale>
        <p:origin x="38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8.xml"/><Relationship Id="rId47" Type="http://schemas.openxmlformats.org/officeDocument/2006/relationships/slide" Target="slides/slide13.xml"/><Relationship Id="rId63" Type="http://schemas.openxmlformats.org/officeDocument/2006/relationships/slide" Target="slides/slide29.xml"/><Relationship Id="rId6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3.xml"/><Relationship Id="rId40" Type="http://schemas.openxmlformats.org/officeDocument/2006/relationships/slide" Target="slides/slide6.xml"/><Relationship Id="rId45" Type="http://schemas.openxmlformats.org/officeDocument/2006/relationships/slide" Target="slides/slide11.xml"/><Relationship Id="rId53" Type="http://schemas.openxmlformats.org/officeDocument/2006/relationships/slide" Target="slides/slide19.xml"/><Relationship Id="rId58" Type="http://schemas.openxmlformats.org/officeDocument/2006/relationships/slide" Target="slides/slide24.xml"/><Relationship Id="rId66" Type="http://schemas.openxmlformats.org/officeDocument/2006/relationships/slide" Target="slides/slide32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1.xml"/><Relationship Id="rId43" Type="http://schemas.openxmlformats.org/officeDocument/2006/relationships/slide" Target="slides/slide9.xml"/><Relationship Id="rId48" Type="http://schemas.openxmlformats.org/officeDocument/2006/relationships/slide" Target="slides/slide14.xml"/><Relationship Id="rId56" Type="http://schemas.openxmlformats.org/officeDocument/2006/relationships/slide" Target="slides/slide22.xml"/><Relationship Id="rId64" Type="http://schemas.openxmlformats.org/officeDocument/2006/relationships/slide" Target="slides/slide30.xml"/><Relationship Id="rId69" Type="http://schemas.openxmlformats.org/officeDocument/2006/relationships/slide" Target="slides/slide3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7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4.xml"/><Relationship Id="rId46" Type="http://schemas.openxmlformats.org/officeDocument/2006/relationships/slide" Target="slides/slide12.xml"/><Relationship Id="rId59" Type="http://schemas.openxmlformats.org/officeDocument/2006/relationships/slide" Target="slides/slide25.xml"/><Relationship Id="rId67" Type="http://schemas.openxmlformats.org/officeDocument/2006/relationships/slide" Target="slides/slide3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7.xml"/><Relationship Id="rId54" Type="http://schemas.openxmlformats.org/officeDocument/2006/relationships/slide" Target="slides/slide20.xml"/><Relationship Id="rId62" Type="http://schemas.openxmlformats.org/officeDocument/2006/relationships/slide" Target="slides/slide28.xml"/><Relationship Id="rId70" Type="http://schemas.openxmlformats.org/officeDocument/2006/relationships/slide" Target="slides/slide36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2.xml"/><Relationship Id="rId49" Type="http://schemas.openxmlformats.org/officeDocument/2006/relationships/slide" Target="slides/slide15.xml"/><Relationship Id="rId57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0.xml"/><Relationship Id="rId52" Type="http://schemas.openxmlformats.org/officeDocument/2006/relationships/slide" Target="slides/slide18.xml"/><Relationship Id="rId60" Type="http://schemas.openxmlformats.org/officeDocument/2006/relationships/slide" Target="slides/slide26.xml"/><Relationship Id="rId65" Type="http://schemas.openxmlformats.org/officeDocument/2006/relationships/slide" Target="slides/slide3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5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6.xml"/><Relationship Id="rId55" Type="http://schemas.openxmlformats.org/officeDocument/2006/relationships/slide" Target="slides/slide2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63843-185C-4C59-9C44-F5638460C32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ECFC5-DCA2-4971-91FF-24BE2BD49C0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50A4-5035-4649-A536-99BD7F0616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A0CEE-7B8B-4B7E-A5ED-CCBAF16E3C2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2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3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4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5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26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27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28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30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1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32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33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543204-0015-43DC-9AF7-E1F6BCDC8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8F9CE3-66D4-405B-B5B9-BFBC70ED5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201" y="1"/>
            <a:ext cx="4662488" cy="6858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IT-TIFKRA</a:t>
            </a: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SOLENNI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TAL-ĠISEM</a:t>
            </a: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D-DEMM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TA’ KRISTU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1818" b="1883"/>
          <a:stretch>
            <a:fillRect/>
          </a:stretch>
        </p:blipFill>
        <p:spPr bwMode="auto">
          <a:xfrm>
            <a:off x="0" y="0"/>
            <a:ext cx="420831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09680" y="0"/>
            <a:ext cx="473432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043487" cy="6858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Ix-</a:t>
            </a:r>
            <a:r>
              <a:rPr lang="en-GB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xettru</a:t>
            </a:r>
            <a:r>
              <a:rPr lang="en-GB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</a:t>
            </a:r>
            <a:r>
              <a:rPr lang="en-GB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tal-qawwa</a:t>
            </a:r>
            <a:r>
              <a:rPr lang="en-GB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tiegħek</a:t>
            </a:r>
            <a:br>
              <a:rPr lang="en-GB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jibgħat</a:t>
            </a:r>
            <a:r>
              <a:rPr lang="en-GB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il-Mulej</a:t>
            </a:r>
            <a:r>
              <a:rPr lang="en-GB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GB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Sijon</a:t>
            </a:r>
            <a:r>
              <a:rPr lang="en-GB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;</a:t>
            </a:r>
            <a:br>
              <a:rPr lang="en-GB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aħkem</a:t>
            </a:r>
            <a:r>
              <a:rPr lang="en-GB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f’nofs</a:t>
            </a:r>
            <a:r>
              <a:rPr lang="en-GB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</a:t>
            </a:r>
            <a:r>
              <a:rPr lang="en-GB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GB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għedewwa</a:t>
            </a:r>
            <a:r>
              <a:rPr lang="en-GB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GB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!</a:t>
            </a:r>
            <a:endParaRPr lang="en-GB" sz="4800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33800"/>
            <a:ext cx="9144000" cy="30813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Inti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qassis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dejjem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bħal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Melkisedek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6858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is-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setgħa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twelidek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il-għoljiet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imqaddsa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qabel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is-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sebħ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bħan-nida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nissiltek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33800"/>
            <a:ext cx="9144000" cy="30813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Inti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qassis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dejjem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bħal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Melkisedek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20000" t="20000" r="20000" b="2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6858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Ħalef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ma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jisgħobx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bih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“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qassis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dejjem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Melkisedek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!’’</a:t>
            </a:r>
            <a:endParaRPr lang="en-GB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33800"/>
            <a:ext cx="9144000" cy="30813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Inti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qassis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dejjem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bħal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Melkisedek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0"/>
            <a:ext cx="5000625" cy="6858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Ewwel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Ittra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b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San Pawl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Appostlu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lill-Korintin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1 </a:t>
            </a:r>
            <a:r>
              <a:rPr lang="en-GB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Kor</a:t>
            </a:r>
            <a:r>
              <a:rPr lang="en-GB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11, 23-26</a:t>
            </a:r>
          </a:p>
        </p:txBody>
      </p:sp>
      <p:pic>
        <p:nvPicPr>
          <p:cNvPr id="17411" name="Picture 4" descr="paul.jpg"/>
          <p:cNvPicPr>
            <a:picLocks noChangeAspect="1"/>
          </p:cNvPicPr>
          <p:nvPr/>
        </p:nvPicPr>
        <p:blipFill>
          <a:blip r:embed="rId3" cstate="print"/>
          <a:srcRect r="7764"/>
          <a:stretch>
            <a:fillRect/>
          </a:stretch>
        </p:blipFill>
        <p:spPr bwMode="auto">
          <a:xfrm>
            <a:off x="0" y="0"/>
            <a:ext cx="41433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0"/>
            <a:ext cx="5114925" cy="6858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Ħuti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irċevejt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mingħand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it-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tagħlim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għaddejt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lilkom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jiġifieri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endParaRPr lang="en-GB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18435" name="Picture 3" descr="Saint-Paul-the-Apostle.jpg"/>
          <p:cNvPicPr>
            <a:picLocks noChangeAspect="1"/>
          </p:cNvPicPr>
          <p:nvPr/>
        </p:nvPicPr>
        <p:blipFill>
          <a:blip r:embed="rId2" cstate="print"/>
          <a:srcRect l="14999" r="13333"/>
          <a:stretch>
            <a:fillRect/>
          </a:stretch>
        </p:blipFill>
        <p:spPr bwMode="auto">
          <a:xfrm flipH="1">
            <a:off x="5464980" y="0"/>
            <a:ext cx="36790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2874"/>
            <a:ext cx="9144000" cy="6486526"/>
          </a:xfrm>
        </p:spPr>
        <p:txBody>
          <a:bodyPr rtlCol="0" anchor="b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fil-lejl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fih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ittradut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ħobż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wara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radd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il-ħajr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qasmu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  <a:endParaRPr lang="en-GB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114800"/>
            <a:ext cx="8839200" cy="2427288"/>
          </a:xfrm>
        </p:spPr>
        <p:txBody>
          <a:bodyPr rtlCol="0">
            <a:noAutofit/>
          </a:bodyPr>
          <a:lstStyle/>
          <a:p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«Dan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ġismi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jingħata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għalikom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agħmlu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b’tifkira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</a:t>
            </a:r>
            <a:endParaRPr lang="en-GB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creation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en-GB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L-EWWEL QARI</a:t>
            </a:r>
            <a:b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GB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Ktieb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tal-Ġenesi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Ġen</a:t>
            </a:r>
            <a:r>
              <a:rPr lang="en-GB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14, 18-20</a:t>
            </a:r>
            <a:endParaRPr lang="en-GB" sz="3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"/>
            <a:ext cx="5943600" cy="68580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5400" dirty="0" err="1">
                <a:latin typeface="Trebuchet MS" pitchFamily="34" charset="0"/>
              </a:rPr>
              <a:t>Hekk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ukoll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għamel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bil-kalċi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wara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li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kiel</a:t>
            </a:r>
            <a:r>
              <a:rPr lang="en-US" sz="5400" dirty="0">
                <a:latin typeface="Trebuchet MS" pitchFamily="34" charset="0"/>
              </a:rPr>
              <a:t> u </a:t>
            </a:r>
            <a:r>
              <a:rPr lang="en-US" sz="5400" dirty="0" err="1">
                <a:latin typeface="Trebuchet MS" pitchFamily="34" charset="0"/>
              </a:rPr>
              <a:t>qal</a:t>
            </a:r>
            <a:r>
              <a:rPr lang="en-US" sz="5400" dirty="0">
                <a:latin typeface="Trebuchet MS" pitchFamily="34" charset="0"/>
              </a:rPr>
              <a:t>:</a:t>
            </a:r>
            <a:r>
              <a:rPr lang="mt-MT" sz="5400" dirty="0">
                <a:latin typeface="Trebuchet MS" pitchFamily="34" charset="0"/>
              </a:rPr>
              <a:t> </a:t>
            </a:r>
            <a:r>
              <a:rPr lang="en-US" sz="5400" dirty="0">
                <a:latin typeface="Trebuchet MS" pitchFamily="34" charset="0"/>
              </a:rPr>
              <a:t>«Dan </a:t>
            </a:r>
            <a:r>
              <a:rPr lang="mt-MT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il-kalċi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hu</a:t>
            </a:r>
            <a:r>
              <a:rPr lang="en-US" sz="5400" dirty="0">
                <a:latin typeface="Trebuchet MS" pitchFamily="34" charset="0"/>
              </a:rPr>
              <a:t> l-</a:t>
            </a:r>
            <a:r>
              <a:rPr lang="en-US" sz="5400" dirty="0" err="1">
                <a:latin typeface="Trebuchet MS" pitchFamily="34" charset="0"/>
              </a:rPr>
              <a:t>patt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il-ġdid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b’demmi</a:t>
            </a:r>
            <a:r>
              <a:rPr lang="en-US" sz="5400" dirty="0">
                <a:latin typeface="Trebuchet MS" pitchFamily="34" charset="0"/>
              </a:rPr>
              <a:t>; </a:t>
            </a:r>
            <a:r>
              <a:rPr lang="en-US" sz="5400" dirty="0" err="1">
                <a:latin typeface="Trebuchet MS" pitchFamily="34" charset="0"/>
              </a:rPr>
              <a:t>agħmlu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dan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kull</a:t>
            </a:r>
            <a:r>
              <a:rPr lang="en-US" sz="5400" dirty="0">
                <a:latin typeface="Trebuchet MS" pitchFamily="34" charset="0"/>
              </a:rPr>
              <a:t> meta </a:t>
            </a:r>
            <a:r>
              <a:rPr lang="en-US" sz="5400" dirty="0" err="1">
                <a:latin typeface="Trebuchet MS" pitchFamily="34" charset="0"/>
              </a:rPr>
              <a:t>tixorbu</a:t>
            </a:r>
            <a:r>
              <a:rPr lang="en-US" sz="5400" dirty="0">
                <a:latin typeface="Trebuchet MS" pitchFamily="34" charset="0"/>
              </a:rPr>
              <a:t>, </a:t>
            </a:r>
            <a:r>
              <a:rPr lang="en-US" sz="5400" dirty="0" err="1">
                <a:latin typeface="Trebuchet MS" pitchFamily="34" charset="0"/>
              </a:rPr>
              <a:t>b’tifkira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tiegħi</a:t>
            </a:r>
            <a:r>
              <a:rPr lang="en-US" sz="5400" dirty="0">
                <a:latin typeface="Trebuchet MS" pitchFamily="34" charset="0"/>
              </a:rPr>
              <a:t>.» </a:t>
            </a:r>
            <a:endParaRPr lang="en-GB" sz="5400" dirty="0">
              <a:solidFill>
                <a:prstClr val="black"/>
              </a:solidFill>
              <a:latin typeface="Trebuchet MS" pitchFamily="34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 l="20667" r="44667"/>
          <a:stretch>
            <a:fillRect/>
          </a:stretch>
        </p:blipFill>
        <p:spPr bwMode="auto">
          <a:xfrm>
            <a:off x="5943600" y="0"/>
            <a:ext cx="3200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5162" y="0"/>
            <a:ext cx="5634038" cy="6858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Mela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kull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meta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tieklu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il-ħobż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tixorbu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il-kalċi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ixxandru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mewt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jiġi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GB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58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6600" b="1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6600" b="1" dirty="0" err="1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GB" sz="6600" b="1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b="1" dirty="0" err="1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tal-Mulej</a:t>
            </a:r>
            <a:br>
              <a:rPr lang="en-GB" sz="6600" b="1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6600" b="1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600" b="1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Irroddu</a:t>
            </a:r>
            <a:r>
              <a:rPr lang="en-GB" sz="6600" b="1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b="1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ħajr</a:t>
            </a:r>
            <a:r>
              <a:rPr lang="en-GB" sz="6600" b="1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b="1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GB" sz="6600" b="1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b="1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6600" b="1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GB" sz="6600" dirty="0">
              <a:solidFill>
                <a:srgbClr val="FFFF00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13" cy="61547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Hallelujah. Hallelujah.</a:t>
            </a:r>
            <a:b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 err="1">
                <a:latin typeface="Trebuchet MS" pitchFamily="34" charset="0"/>
              </a:rPr>
              <a:t>Jiena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hu</a:t>
            </a:r>
            <a:r>
              <a:rPr lang="en-US" sz="4800" dirty="0">
                <a:latin typeface="Trebuchet MS" pitchFamily="34" charset="0"/>
              </a:rPr>
              <a:t> l-</a:t>
            </a:r>
            <a:r>
              <a:rPr lang="en-US" sz="4800" dirty="0" err="1">
                <a:latin typeface="Trebuchet MS" pitchFamily="34" charset="0"/>
              </a:rPr>
              <a:t>ħobż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il-ħaj</a:t>
            </a:r>
            <a:r>
              <a:rPr lang="en-US" sz="4800" dirty="0">
                <a:latin typeface="Trebuchet MS" pitchFamily="34" charset="0"/>
              </a:rPr>
              <a:t>, </a:t>
            </a:r>
            <a:r>
              <a:rPr lang="en-US" sz="4800" dirty="0" err="1">
                <a:latin typeface="Trebuchet MS" pitchFamily="34" charset="0"/>
              </a:rPr>
              <a:t>li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niżel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mis-sema</a:t>
            </a:r>
            <a:r>
              <a:rPr lang="en-US" sz="4800" dirty="0">
                <a:latin typeface="Trebuchet MS" pitchFamily="34" charset="0"/>
              </a:rPr>
              <a:t>, </a:t>
            </a:r>
            <a:r>
              <a:rPr lang="en-US" sz="4800" dirty="0" err="1">
                <a:latin typeface="Trebuchet MS" pitchFamily="34" charset="0"/>
              </a:rPr>
              <a:t>jgħid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il-Mulej</a:t>
            </a:r>
            <a:r>
              <a:rPr lang="en-US" sz="4800" dirty="0">
                <a:latin typeface="Trebuchet MS" pitchFamily="34" charset="0"/>
              </a:rPr>
              <a:t>; </a:t>
            </a:r>
            <a:r>
              <a:rPr lang="en-US" sz="4800" dirty="0" err="1">
                <a:latin typeface="Trebuchet MS" pitchFamily="34" charset="0"/>
              </a:rPr>
              <a:t>jekk</a:t>
            </a:r>
            <a:r>
              <a:rPr lang="en-US" sz="4800" dirty="0">
                <a:latin typeface="Trebuchet MS" pitchFamily="34" charset="0"/>
              </a:rPr>
              <a:t> xi </a:t>
            </a:r>
            <a:r>
              <a:rPr lang="en-US" sz="4800" dirty="0" err="1">
                <a:latin typeface="Trebuchet MS" pitchFamily="34" charset="0"/>
              </a:rPr>
              <a:t>ħadd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jiekol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minn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dan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il-ħobż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jgħix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għal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dejjem</a:t>
            </a:r>
            <a:r>
              <a:rPr lang="en-US" sz="4800" dirty="0">
                <a:latin typeface="Trebuchet MS" pitchFamily="34" charset="0"/>
              </a:rPr>
              <a:t>.</a:t>
            </a:r>
            <a:br>
              <a:rPr lang="en-GB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Hallelujah.</a:t>
            </a:r>
            <a:endParaRPr lang="en-GB" dirty="0">
              <a:solidFill>
                <a:srgbClr val="C000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st luk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7511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0"/>
            <a:ext cx="3581400" cy="68580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Evanġelju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skont</a:t>
            </a:r>
            <a:b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San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Luqa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31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Lq</a:t>
            </a:r>
            <a:r>
              <a:rPr lang="en-GB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9, 11b-17</a:t>
            </a: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2874"/>
            <a:ext cx="9144000" cy="24479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dirty="0" err="1">
                <a:latin typeface="Trebuchet MS" pitchFamily="34" charset="0"/>
              </a:rPr>
              <a:t>F’dak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iż-żmien</a:t>
            </a:r>
            <a:r>
              <a:rPr lang="en-US" sz="5400" dirty="0">
                <a:latin typeface="Trebuchet MS" pitchFamily="34" charset="0"/>
              </a:rPr>
              <a:t>, </a:t>
            </a:r>
            <a:r>
              <a:rPr lang="en-US" sz="5400" dirty="0" err="1">
                <a:latin typeface="Trebuchet MS" pitchFamily="34" charset="0"/>
              </a:rPr>
              <a:t>Ġesù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qagħad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ikellem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il-folol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fuq</a:t>
            </a:r>
            <a:r>
              <a:rPr lang="en-US" sz="5400" dirty="0">
                <a:latin typeface="Trebuchet MS" pitchFamily="34" charset="0"/>
              </a:rPr>
              <a:t> is-</a:t>
            </a:r>
            <a:r>
              <a:rPr lang="en-US" sz="5400" dirty="0" err="1">
                <a:latin typeface="Trebuchet MS" pitchFamily="34" charset="0"/>
              </a:rPr>
              <a:t>Saltna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ta</a:t>
            </a:r>
            <a:r>
              <a:rPr lang="en-US" sz="5400" dirty="0">
                <a:latin typeface="Trebuchet MS" pitchFamily="34" charset="0"/>
              </a:rPr>
              <a:t>’ </a:t>
            </a:r>
            <a:r>
              <a:rPr lang="en-US" sz="5400" dirty="0" err="1">
                <a:latin typeface="Trebuchet MS" pitchFamily="34" charset="0"/>
              </a:rPr>
              <a:t>Alla</a:t>
            </a:r>
            <a:r>
              <a:rPr lang="en-US" sz="5400" dirty="0">
                <a:latin typeface="Trebuchet MS" pitchFamily="34" charset="0"/>
              </a:rPr>
              <a:t>, </a:t>
            </a:r>
            <a:endParaRPr lang="en-GB" sz="5400" dirty="0">
              <a:latin typeface="Trebuchet MS" pitchFamily="34" charset="0"/>
            </a:endParaRPr>
          </a:p>
        </p:txBody>
      </p:sp>
      <p:pic>
        <p:nvPicPr>
          <p:cNvPr id="4" name="Picture 3" descr="jesus_preach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68600"/>
            <a:ext cx="9144000" cy="408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4267200" cy="6858000"/>
          </a:xfrm>
        </p:spPr>
        <p:txBody>
          <a:bodyPr rtlCol="0">
            <a:normAutofit/>
          </a:bodyPr>
          <a:lstStyle/>
          <a:p>
            <a:r>
              <a:rPr lang="en-US" sz="5400" dirty="0">
                <a:latin typeface="Trebuchet MS" pitchFamily="34" charset="0"/>
              </a:rPr>
              <a:t>u </a:t>
            </a:r>
            <a:r>
              <a:rPr lang="en-US" sz="5400" dirty="0" err="1">
                <a:latin typeface="Trebuchet MS" pitchFamily="34" charset="0"/>
              </a:rPr>
              <a:t>fejjaq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lil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dawk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li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kienu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jeħtieġu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mt-MT" sz="5400" dirty="0">
                <a:latin typeface="Trebuchet MS" pitchFamily="34" charset="0"/>
              </a:rPr>
              <a:t>     </a:t>
            </a:r>
            <a:r>
              <a:rPr lang="en-US" sz="5400" dirty="0">
                <a:latin typeface="Trebuchet MS" pitchFamily="34" charset="0"/>
              </a:rPr>
              <a:t>l-</a:t>
            </a:r>
            <a:r>
              <a:rPr lang="en-US" sz="5400" dirty="0" err="1">
                <a:latin typeface="Trebuchet MS" pitchFamily="34" charset="0"/>
              </a:rPr>
              <a:t>fejqan</a:t>
            </a:r>
            <a:r>
              <a:rPr lang="en-US" sz="5400" dirty="0">
                <a:latin typeface="Trebuchet MS" pitchFamily="34" charset="0"/>
              </a:rPr>
              <a:t>.</a:t>
            </a:r>
            <a:br>
              <a:rPr lang="en-US" sz="5400" dirty="0">
                <a:latin typeface="Trebuchet MS" pitchFamily="34" charset="0"/>
              </a:rPr>
            </a:br>
            <a:r>
              <a:rPr lang="en-US" sz="5400" dirty="0">
                <a:latin typeface="Trebuchet MS" pitchFamily="34" charset="0"/>
              </a:rPr>
              <a:t>Il-</a:t>
            </a:r>
            <a:r>
              <a:rPr lang="en-US" sz="5400" dirty="0" err="1">
                <a:latin typeface="Trebuchet MS" pitchFamily="34" charset="0"/>
              </a:rPr>
              <a:t>jum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kien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wasal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biex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jintemm</a:t>
            </a:r>
            <a:r>
              <a:rPr lang="en-US" sz="5400" dirty="0">
                <a:latin typeface="Trebuchet MS" pitchFamily="34" charset="0"/>
              </a:rPr>
              <a:t>. </a:t>
            </a:r>
            <a:endParaRPr lang="en-GB" sz="4800" dirty="0">
              <a:latin typeface="Trebuchet MS" pitchFamily="34" charset="0"/>
            </a:endParaRPr>
          </a:p>
        </p:txBody>
      </p:sp>
      <p:pic>
        <p:nvPicPr>
          <p:cNvPr id="27651" name="Picture 3" descr="jesus healin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2300" y="0"/>
            <a:ext cx="47117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439987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dirty="0" err="1">
                <a:latin typeface="Trebuchet MS" pitchFamily="34" charset="0"/>
              </a:rPr>
              <a:t>Resqu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lejh</a:t>
            </a:r>
            <a:r>
              <a:rPr lang="en-US" sz="5400" dirty="0">
                <a:latin typeface="Trebuchet MS" pitchFamily="34" charset="0"/>
              </a:rPr>
              <a:t> it-</a:t>
            </a:r>
            <a:r>
              <a:rPr lang="en-US" sz="5400" dirty="0" err="1">
                <a:latin typeface="Trebuchet MS" pitchFamily="34" charset="0"/>
              </a:rPr>
              <a:t>Tnax</a:t>
            </a:r>
            <a:r>
              <a:rPr lang="en-US" sz="5400" dirty="0">
                <a:latin typeface="Trebuchet MS" pitchFamily="34" charset="0"/>
              </a:rPr>
              <a:t> u </a:t>
            </a:r>
            <a:r>
              <a:rPr lang="en-US" sz="5400" dirty="0" err="1">
                <a:latin typeface="Trebuchet MS" pitchFamily="34" charset="0"/>
              </a:rPr>
              <a:t>qalulu</a:t>
            </a:r>
            <a:r>
              <a:rPr lang="en-US" sz="5400" dirty="0">
                <a:latin typeface="Trebuchet MS" pitchFamily="34" charset="0"/>
              </a:rPr>
              <a:t>: «</a:t>
            </a:r>
            <a:r>
              <a:rPr lang="en-US" sz="5400" dirty="0" err="1">
                <a:latin typeface="Trebuchet MS" pitchFamily="34" charset="0"/>
              </a:rPr>
              <a:t>Ibgħathom</a:t>
            </a:r>
            <a:r>
              <a:rPr lang="en-US" sz="5400" dirty="0">
                <a:latin typeface="Trebuchet MS" pitchFamily="34" charset="0"/>
              </a:rPr>
              <a:t> in-</a:t>
            </a:r>
            <a:r>
              <a:rPr lang="en-US" sz="5400" dirty="0" err="1">
                <a:latin typeface="Trebuchet MS" pitchFamily="34" charset="0"/>
              </a:rPr>
              <a:t>nies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ħa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jmorru</a:t>
            </a:r>
            <a:r>
              <a:rPr lang="en-US" sz="5400" dirty="0">
                <a:latin typeface="Trebuchet MS" pitchFamily="34" charset="0"/>
              </a:rPr>
              <a:t> fl-</a:t>
            </a:r>
            <a:r>
              <a:rPr lang="en-US" sz="5400" dirty="0" err="1">
                <a:latin typeface="Trebuchet MS" pitchFamily="34" charset="0"/>
              </a:rPr>
              <a:t>irħula</a:t>
            </a:r>
            <a:r>
              <a:rPr lang="en-US" sz="5400" dirty="0">
                <a:latin typeface="Trebuchet MS" pitchFamily="34" charset="0"/>
              </a:rPr>
              <a:t> </a:t>
            </a:r>
            <a:endParaRPr lang="en-GB" sz="4800" dirty="0">
              <a:latin typeface="Trebuchet MS" pitchFamily="34" charset="0"/>
            </a:endParaRPr>
          </a:p>
        </p:txBody>
      </p:sp>
      <p:pic>
        <p:nvPicPr>
          <p:cNvPr id="28675" name="Picture 3" descr="Jesus_sends_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57525"/>
            <a:ext cx="9144000" cy="3800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5257800" cy="6858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r-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rziezet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tal-qrib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isibu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fejn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jistrieħu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jieklu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xi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ħaġa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hawnhekk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qegħdin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f’post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imwarrab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</a:t>
            </a:r>
            <a:endParaRPr lang="en-GB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4114800" cy="6858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Iżda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qalilhom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Agħtuhom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intom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x’jieklu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 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30723" name="Picture 3" descr="1Jesu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5788" y="0"/>
            <a:ext cx="474821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90800"/>
            <a:ext cx="9144000" cy="41148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F’dak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iż-żmien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Melkisedek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sultan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Salem,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qassis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El-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għeljon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għoli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ħareġ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bil-ħobż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    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inbid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25" y="0"/>
            <a:ext cx="4572000" cy="6858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Qalulu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«Ma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għandniex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aktar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ħames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ħobżiet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żewġ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ħutiet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endParaRPr lang="en-GB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31747" name="Picture 4" descr="5 loaves.jpg"/>
          <p:cNvPicPr>
            <a:picLocks noChangeAspect="1"/>
          </p:cNvPicPr>
          <p:nvPr/>
        </p:nvPicPr>
        <p:blipFill>
          <a:blip r:embed="rId2" cstate="print"/>
          <a:srcRect l="15240"/>
          <a:stretch>
            <a:fillRect/>
          </a:stretch>
        </p:blipFill>
        <p:spPr bwMode="auto">
          <a:xfrm>
            <a:off x="0" y="0"/>
            <a:ext cx="437038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4800600" cy="6858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jekk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għall-inqas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mmorrux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aħna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stess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nixtru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ikel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dawn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nies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kollha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!»</a:t>
            </a:r>
            <a:endParaRPr lang="en-GB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14766" r="5981"/>
          <a:stretch>
            <a:fillRect/>
          </a:stretch>
        </p:blipFill>
        <p:spPr bwMode="auto">
          <a:xfrm>
            <a:off x="5105400" y="0"/>
            <a:ext cx="4038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25" y="0"/>
            <a:ext cx="3929063" cy="6858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hemm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madwar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il-ħamest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elef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raġel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lid-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dixxipli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endParaRPr lang="en-GB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33795" name="Picture 3" descr="jesus feeding.jpg"/>
          <p:cNvPicPr>
            <a:picLocks noChangeAspect="1"/>
          </p:cNvPicPr>
          <p:nvPr/>
        </p:nvPicPr>
        <p:blipFill>
          <a:blip r:embed="rId2" cstate="print"/>
          <a:srcRect l="13985"/>
          <a:stretch>
            <a:fillRect/>
          </a:stretch>
        </p:blipFill>
        <p:spPr bwMode="auto">
          <a:xfrm>
            <a:off x="0" y="0"/>
            <a:ext cx="48323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4399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Qegħduhom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bilqiegħda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ħamsin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ħamsin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Hekk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għamlu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qiegħdu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kulħadd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bilqiegħda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GB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34819" name="Picture 3" descr="grass.stand-many.people.jpg"/>
          <p:cNvPicPr>
            <a:picLocks noChangeAspect="1"/>
          </p:cNvPicPr>
          <p:nvPr/>
        </p:nvPicPr>
        <p:blipFill>
          <a:blip r:embed="rId2" cstate="print"/>
          <a:srcRect t="28125"/>
          <a:stretch>
            <a:fillRect/>
          </a:stretch>
        </p:blipFill>
        <p:spPr bwMode="auto">
          <a:xfrm>
            <a:off x="500063" y="2476500"/>
            <a:ext cx="8128000" cy="4381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029200" y="1"/>
            <a:ext cx="3886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0"/>
            <a:ext cx="4357687" cy="6858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dirty="0" err="1">
                <a:latin typeface="Trebuchet MS" pitchFamily="34" charset="0"/>
              </a:rPr>
              <a:t>Imbagħad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ħa</a:t>
            </a:r>
            <a:r>
              <a:rPr lang="en-US" sz="5400" dirty="0">
                <a:latin typeface="Trebuchet MS" pitchFamily="34" charset="0"/>
              </a:rPr>
              <a:t> l-</a:t>
            </a:r>
            <a:r>
              <a:rPr lang="en-US" sz="5400" dirty="0" err="1">
                <a:latin typeface="Trebuchet MS" pitchFamily="34" charset="0"/>
              </a:rPr>
              <a:t>ħames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ħobżiet</a:t>
            </a:r>
            <a:r>
              <a:rPr lang="en-US" sz="5400" dirty="0">
                <a:latin typeface="Trebuchet MS" pitchFamily="34" charset="0"/>
              </a:rPr>
              <a:t> u </a:t>
            </a:r>
            <a:r>
              <a:rPr lang="mt-MT" sz="5400" dirty="0">
                <a:latin typeface="Trebuchet MS" pitchFamily="34" charset="0"/>
              </a:rPr>
              <a:t>   </a:t>
            </a:r>
            <a:r>
              <a:rPr lang="en-US" sz="5400" dirty="0">
                <a:latin typeface="Trebuchet MS" pitchFamily="34" charset="0"/>
              </a:rPr>
              <a:t>ż-</a:t>
            </a:r>
            <a:r>
              <a:rPr lang="en-US" sz="5400" dirty="0" err="1">
                <a:latin typeface="Trebuchet MS" pitchFamily="34" charset="0"/>
              </a:rPr>
              <a:t>żewġ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ħutiet</a:t>
            </a:r>
            <a:r>
              <a:rPr lang="en-US" sz="5400" dirty="0">
                <a:latin typeface="Trebuchet MS" pitchFamily="34" charset="0"/>
              </a:rPr>
              <a:t>, </a:t>
            </a:r>
            <a:r>
              <a:rPr lang="en-US" sz="5400" dirty="0" err="1">
                <a:latin typeface="Trebuchet MS" pitchFamily="34" charset="0"/>
              </a:rPr>
              <a:t>rafa</a:t>
            </a:r>
            <a:r>
              <a:rPr lang="en-US" sz="5400" dirty="0">
                <a:latin typeface="Trebuchet MS" pitchFamily="34" charset="0"/>
              </a:rPr>
              <a:t>’ </a:t>
            </a:r>
            <a:r>
              <a:rPr lang="en-US" sz="5400" dirty="0" err="1">
                <a:latin typeface="Trebuchet MS" pitchFamily="34" charset="0"/>
              </a:rPr>
              <a:t>għajnejh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lejn</a:t>
            </a:r>
            <a:r>
              <a:rPr lang="en-US" sz="5400" dirty="0">
                <a:latin typeface="Trebuchet MS" pitchFamily="34" charset="0"/>
              </a:rPr>
              <a:t> is-</a:t>
            </a:r>
            <a:r>
              <a:rPr lang="en-US" sz="5400" dirty="0" err="1">
                <a:latin typeface="Trebuchet MS" pitchFamily="34" charset="0"/>
              </a:rPr>
              <a:t>sema</a:t>
            </a:r>
            <a:r>
              <a:rPr lang="en-US" sz="5400" dirty="0">
                <a:latin typeface="Trebuchet MS" pitchFamily="34" charset="0"/>
              </a:rPr>
              <a:t>, </a:t>
            </a:r>
            <a:endParaRPr lang="en-GB" sz="4800" dirty="0">
              <a:latin typeface="Trebuchet MS" pitchFamily="34" charset="0"/>
            </a:endParaRPr>
          </a:p>
        </p:txBody>
      </p:sp>
      <p:pic>
        <p:nvPicPr>
          <p:cNvPr id="35844" name="Picture 3" descr="5000_loaves_fish.jpg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050632" y="2786063"/>
            <a:ext cx="3843337" cy="3843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07181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berikhom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qasamhom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tahom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lid-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dixxipli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inewluhom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lin-nies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endParaRPr lang="en-GB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36867" name="Picture 3" descr="Jesusfeedsthemultitude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3214688"/>
            <a:ext cx="857250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0"/>
            <a:ext cx="4071938" cy="6858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dirty="0">
                <a:latin typeface="Trebuchet MS" pitchFamily="34" charset="0"/>
              </a:rPr>
              <a:t>U </a:t>
            </a:r>
            <a:r>
              <a:rPr lang="en-US" sz="5400" dirty="0" err="1">
                <a:latin typeface="Trebuchet MS" pitchFamily="34" charset="0"/>
              </a:rPr>
              <a:t>kulħadd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kiel</a:t>
            </a:r>
            <a:r>
              <a:rPr lang="en-US" sz="5400" dirty="0">
                <a:latin typeface="Trebuchet MS" pitchFamily="34" charset="0"/>
              </a:rPr>
              <a:t> u </a:t>
            </a:r>
            <a:r>
              <a:rPr lang="en-US" sz="5400" dirty="0" err="1">
                <a:latin typeface="Trebuchet MS" pitchFamily="34" charset="0"/>
              </a:rPr>
              <a:t>xaba</a:t>
            </a:r>
            <a:r>
              <a:rPr lang="en-US" sz="5400" dirty="0">
                <a:latin typeface="Trebuchet MS" pitchFamily="34" charset="0"/>
              </a:rPr>
              <a:t>’ u l-</a:t>
            </a:r>
            <a:r>
              <a:rPr lang="en-US" sz="5400" dirty="0" err="1">
                <a:latin typeface="Trebuchet MS" pitchFamily="34" charset="0"/>
              </a:rPr>
              <a:t>bċejjeċ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tal-ħobż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li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kien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fadal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ġabruhom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fi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tnax-il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qoffa</a:t>
            </a:r>
            <a:r>
              <a:rPr lang="en-US" sz="5400" dirty="0">
                <a:latin typeface="Trebuchet MS" pitchFamily="34" charset="0"/>
              </a:rPr>
              <a:t>.</a:t>
            </a:r>
            <a:endParaRPr lang="en-GB" sz="4800" dirty="0">
              <a:latin typeface="Trebuchet MS" pitchFamily="34" charset="0"/>
            </a:endParaRPr>
          </a:p>
        </p:txBody>
      </p:sp>
      <p:pic>
        <p:nvPicPr>
          <p:cNvPr id="37891" name="Picture 3" descr="rndBas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928688"/>
            <a:ext cx="4014787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Il-</a:t>
            </a: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Kelma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tal-Mulej</a:t>
            </a:r>
            <a:b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</a:br>
            <a:b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</a:b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Tif</a:t>
            </a:r>
            <a:r>
              <a:rPr lang="mt-MT" sz="6600" b="1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rPr>
              <a:t>ħ</a:t>
            </a: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ir</a:t>
            </a:r>
            <a:r>
              <a:rPr kumimoji="0" lang="mt-MT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 lilek Kristu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.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hope2.jpg"/>
          <p:cNvPicPr>
            <a:picLocks noChangeAspect="1"/>
          </p:cNvPicPr>
          <p:nvPr/>
        </p:nvPicPr>
        <p:blipFill>
          <a:blip r:embed="rId2" cstate="print"/>
          <a:srcRect t="17863" b="-7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400"/>
            <a:ext cx="9144000" cy="3657599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bierek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Abram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Imbierek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Abram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għoli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għamel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is-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sema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      l-art.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alm_before_storm.jpg"/>
          <p:cNvPicPr>
            <a:picLocks noChangeAspect="1"/>
          </p:cNvPicPr>
          <p:nvPr/>
        </p:nvPicPr>
        <p:blipFill>
          <a:blip r:embed="rId2" cstate="print"/>
          <a:srcRect l="3255" t="2597" r="14220" b="2597"/>
          <a:stretch>
            <a:fillRect/>
          </a:stretch>
        </p:blipFill>
        <p:spPr bwMode="auto">
          <a:xfrm>
            <a:off x="4380979" y="0"/>
            <a:ext cx="476302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8" y="0"/>
            <a:ext cx="4429125" cy="6858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mbierek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għoli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reħa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f’idejk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għedewwa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 U Abram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tah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għexur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kollox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GB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b="6364"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58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6600" b="1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6600" b="1" dirty="0" err="1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GB" sz="6600" b="1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b="1" dirty="0" err="1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tal-Mulej</a:t>
            </a:r>
            <a:br>
              <a:rPr lang="en-GB" sz="6600" b="1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6600" b="1" dirty="0"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600" b="1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Irroddu</a:t>
            </a:r>
            <a:r>
              <a:rPr lang="en-GB" sz="6600" b="1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b="1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ħajr</a:t>
            </a:r>
            <a:r>
              <a:rPr lang="en-GB" sz="6600" b="1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b="1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GB" sz="6600" b="1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b="1" dirty="0" err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6600" b="1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GB" sz="6600" dirty="0">
              <a:solidFill>
                <a:srgbClr val="FFFF00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334000" cy="6858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SALM RESPONSORJALI</a:t>
            </a:r>
            <a:b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Salm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109</a:t>
            </a:r>
            <a:b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Inti</a:t>
            </a:r>
            <a:r>
              <a:rPr lang="en-GB" sz="4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qassis</a:t>
            </a:r>
            <a:r>
              <a:rPr lang="en-GB" sz="4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GB" sz="4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dejjem</a:t>
            </a:r>
            <a:r>
              <a:rPr lang="en-GB" sz="4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bħal</a:t>
            </a:r>
            <a:r>
              <a:rPr lang="en-GB" sz="4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Melkisedek</a:t>
            </a:r>
            <a:r>
              <a:rPr lang="en-GB" sz="4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!</a:t>
            </a:r>
            <a:endParaRPr lang="en-GB" dirty="0">
              <a:solidFill>
                <a:schemeClr val="bg2">
                  <a:lumMod val="2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7992" y="0"/>
            <a:ext cx="385600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2743200"/>
            <a:ext cx="8839200" cy="390048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Sidi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“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Oqgħod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il-leminti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nqiegħed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għedewwa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mirfes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taħt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riġlejk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.’’</a:t>
            </a:r>
            <a:endParaRPr lang="en-GB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33800"/>
            <a:ext cx="9144000" cy="30813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Inti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qassis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dejjem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bħal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Melkisedek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3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3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3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3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3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3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564</Words>
  <Application>Microsoft Macintosh PowerPoint</Application>
  <PresentationFormat>On-screen Show (4:3)</PresentationFormat>
  <Paragraphs>37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34</vt:i4>
      </vt:variant>
      <vt:variant>
        <vt:lpstr>Slide Titles</vt:lpstr>
      </vt:variant>
      <vt:variant>
        <vt:i4>37</vt:i4>
      </vt:variant>
    </vt:vector>
  </HeadingPairs>
  <TitlesOfParts>
    <vt:vector size="74" baseType="lpstr">
      <vt:lpstr>Arial</vt:lpstr>
      <vt:lpstr>Calibri</vt:lpstr>
      <vt:lpstr>Trebuchet MS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12_Office Theme</vt:lpstr>
      <vt:lpstr>14_Office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28_Office Theme</vt:lpstr>
      <vt:lpstr>29_Office Theme</vt:lpstr>
      <vt:lpstr>30_Office Theme</vt:lpstr>
      <vt:lpstr>31_Office Theme</vt:lpstr>
      <vt:lpstr>32_Office Theme</vt:lpstr>
      <vt:lpstr>33_Office Theme</vt:lpstr>
      <vt:lpstr>34_Office Theme</vt:lpstr>
      <vt:lpstr>35_Office Theme</vt:lpstr>
      <vt:lpstr>36_Office Theme</vt:lpstr>
      <vt:lpstr>37_Office Theme</vt:lpstr>
      <vt:lpstr>IT-TIFKRA SOLENNI  TAL-ĠISEM  U  D-DEMM  TA’ KRISTU</vt:lpstr>
      <vt:lpstr> L-EWWEL QARI Qari mill-Ktieb tal-Ġenesi  Ġen 14, 18-20</vt:lpstr>
      <vt:lpstr>F’dak iż-żmien, Melkisedek, sultan ta’ Salem, li kien qassis ta’ El-għeljon, Alla    l-għoli, ħareġ bil-ħobż u      l-inbid. </vt:lpstr>
      <vt:lpstr>U bierek lil Abram u qallu: «Imbierek Abram minn Alla       l-għoli, li għamel is-sema u       l-art.</vt:lpstr>
      <vt:lpstr>U mbierek Alla l-għoli li reħa f’idejk l-għedewwa tiegħek.» U Abram tah l-għexur minn kollox.</vt:lpstr>
      <vt:lpstr>Il-Kelma tal-Mulej  Irroddu ħajr lil Alla.</vt:lpstr>
      <vt:lpstr>SALM RESPONSORJALI Salm 109  Inti qassis għal dejjem bħal Melkisedek!</vt:lpstr>
      <vt:lpstr>Il-kelma tal-Mulej lil Sidi; “Oqgħod fuq il-leminti sa ma nqiegħed l-għedewwa tiegħek mirfes taħt riġlejk.’’</vt:lpstr>
      <vt:lpstr>Inti qassis għal dejjem,   bħal Melkisedek!</vt:lpstr>
      <vt:lpstr>Ix-xettru      tal-qawwa tiegħek jibgħat il-Mulej minn Sijon; aħkem f’nofs   l-għedewwa tiegħek!</vt:lpstr>
      <vt:lpstr>Inti qassis għal dejjem,   bħal Melkisedek!</vt:lpstr>
      <vt:lpstr>Tiegħek is-setgħa sa minn twelidek fuq il-għoljiet imqaddsa, sa minn qabel is-sebħ bħan-nida jien nissiltek.</vt:lpstr>
      <vt:lpstr>Inti qassis għal dejjem,   bħal Melkisedek!</vt:lpstr>
      <vt:lpstr>Ħalef il-Mulej, u ma jisgħobx bih:    “Inti qassis għal dejjem bħal Melkisedek!’’</vt:lpstr>
      <vt:lpstr>Inti qassis għal dejjem,   bħal Melkisedek!</vt:lpstr>
      <vt:lpstr>Qari mill-Ewwel Ittra ta’  San Pawl Appostlu  lill-Korintin.  1 Kor 11, 23-26</vt:lpstr>
      <vt:lpstr>Ħuti, jien irċevejt mingħand  il-Mulej  it-tagħlim li għaddejt lilkom, jiġifieri,</vt:lpstr>
      <vt:lpstr>li l-Mulej Ġesù, fil-lejl li fih kien ittradut, ħa l-ħobż       u wara li radd il-ħajr   qasmu u qal:</vt:lpstr>
      <vt:lpstr>«Dan hu ġismi li jingħata għalikom; agħmlu dan b’tifkira tiegħi.»</vt:lpstr>
      <vt:lpstr>PowerPoint Presentation</vt:lpstr>
      <vt:lpstr>Mela kull meta tieklu dan il-ħobż u tixorbu dan    il-kalċi, intom ixxandru l-mewt tal-Mulej sa ma jiġi.</vt:lpstr>
      <vt:lpstr>Il-Kelma tal-Mulej  Irroddu ħajr lil Alla.</vt:lpstr>
      <vt:lpstr>Hallelujah. Hallelujah.  Jiena hu l-ħobż il-ħaj, li niżel mis-sema, jgħid il-Mulej; jekk xi ħadd jiekol minn dan il-ħobż jgħix għal dejjem.  Hallelujah.</vt:lpstr>
      <vt:lpstr>Qari mill-Evanġelju skont  San Luqa.  Lq 9, 11b-17</vt:lpstr>
      <vt:lpstr>F’dak iż-żmien, Ġesù qagħad ikellem il-folol fuq is-Saltna ta’ Alla, </vt:lpstr>
      <vt:lpstr>u fejjaq lil dawk li kienu jeħtieġu      l-fejqan. Il-jum kien wasal biex jintemm. </vt:lpstr>
      <vt:lpstr>Resqu lejh it-Tnax u qalulu: «Ibgħathom in-nies ħa jmorru fl-irħula </vt:lpstr>
      <vt:lpstr>u r-rziezet    tal-qrib biex isibu fejn jistrieħu u jieklu xi ħaġa, għax hawnhekk qegħdin f’post imwarrab.»</vt:lpstr>
      <vt:lpstr>Iżda hu qalilhom: «Agħtuhom intom x’jieklu.» </vt:lpstr>
      <vt:lpstr>Qalulu:  «Ma għandniex aktar minn ħames ħobżiet u żewġ ħutiet, </vt:lpstr>
      <vt:lpstr>jekk  għall-inqas ma mmorrux aħna stess nixtru    l-ikel għal dawn in-nies kollha!»</vt:lpstr>
      <vt:lpstr>Għax kien hemm madwar    il-ħamest elef raġel. U qal           lid-dixxipli tiegħu: </vt:lpstr>
      <vt:lpstr>«Qegħduhom bilqiegħda ħamsin ħamsin.» Hekk għamlu, u qiegħdu lil kulħadd bilqiegħda.</vt:lpstr>
      <vt:lpstr>Imbagħad ħa l-ħames ħobżiet u    ż-żewġ ħutiet, rafa’ għajnejh lejn is-sema, </vt:lpstr>
      <vt:lpstr>berikhom u qasamhom, u tahom lid-dixxipli biex inewluhom lin-nies. </vt:lpstr>
      <vt:lpstr>U kulħadd kiel u xaba’ u l-bċejjeċ tal-ħobż li kien fadal ġabruhom fi tnax-il qoffa.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IT-TIFKRA SOLENNI  TAL-ĠISEM U D-DEMM  TA’ KRISTU</dc:title>
  <dc:creator>cmgofm</dc:creator>
  <cp:lastModifiedBy>Joseph Magro</cp:lastModifiedBy>
  <cp:revision>25</cp:revision>
  <dcterms:created xsi:type="dcterms:W3CDTF">2010-05-25T16:26:04Z</dcterms:created>
  <dcterms:modified xsi:type="dcterms:W3CDTF">2022-06-13T16:03:19Z</dcterms:modified>
</cp:coreProperties>
</file>