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4" r:id="rId17"/>
    <p:sldMasterId id="2147483698" r:id="rId18"/>
    <p:sldMasterId id="2147483702" r:id="rId19"/>
    <p:sldMasterId id="2147483704" r:id="rId20"/>
    <p:sldMasterId id="2147483706" r:id="rId21"/>
    <p:sldMasterId id="2147483708" r:id="rId22"/>
    <p:sldMasterId id="2147483710" r:id="rId23"/>
    <p:sldMasterId id="2147483712" r:id="rId24"/>
    <p:sldMasterId id="2147483714" r:id="rId25"/>
    <p:sldMasterId id="2147483716" r:id="rId26"/>
    <p:sldMasterId id="2147483718" r:id="rId27"/>
    <p:sldMasterId id="2147483720" r:id="rId28"/>
    <p:sldMasterId id="2147483722" r:id="rId29"/>
    <p:sldMasterId id="2147483724" r:id="rId30"/>
    <p:sldMasterId id="2147483726" r:id="rId31"/>
    <p:sldMasterId id="2147483728" r:id="rId32"/>
    <p:sldMasterId id="2147483730" r:id="rId33"/>
    <p:sldMasterId id="2147483732" r:id="rId34"/>
    <p:sldMasterId id="2147483734" r:id="rId35"/>
  </p:sldMasterIdLst>
  <p:sldIdLst>
    <p:sldId id="257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95" r:id="rId52"/>
    <p:sldId id="274" r:id="rId53"/>
    <p:sldId id="296" r:id="rId54"/>
    <p:sldId id="276" r:id="rId55"/>
    <p:sldId id="297" r:id="rId56"/>
    <p:sldId id="278" r:id="rId57"/>
    <p:sldId id="279" r:id="rId58"/>
    <p:sldId id="280" r:id="rId59"/>
    <p:sldId id="281" r:id="rId60"/>
    <p:sldId id="282" r:id="rId61"/>
    <p:sldId id="283" r:id="rId62"/>
    <p:sldId id="284" r:id="rId63"/>
    <p:sldId id="285" r:id="rId64"/>
    <p:sldId id="286" r:id="rId65"/>
    <p:sldId id="287" r:id="rId66"/>
    <p:sldId id="288" r:id="rId67"/>
    <p:sldId id="289" r:id="rId68"/>
    <p:sldId id="290" r:id="rId69"/>
    <p:sldId id="291" r:id="rId70"/>
    <p:sldId id="292" r:id="rId71"/>
    <p:sldId id="293" r:id="rId72"/>
    <p:sldId id="29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/>
    <p:restoredTop sz="94687"/>
  </p:normalViewPr>
  <p:slideViewPr>
    <p:cSldViewPr>
      <p:cViewPr varScale="1">
        <p:scale>
          <a:sx n="129" d="100"/>
          <a:sy n="129" d="100"/>
        </p:scale>
        <p:origin x="216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66" Type="http://schemas.openxmlformats.org/officeDocument/2006/relationships/slide" Target="slides/slide3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slide" Target="slides/slide21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slide" Target="slides/slide24.xml"/><Relationship Id="rId67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slide" Target="slides/slide27.xml"/><Relationship Id="rId70" Type="http://schemas.openxmlformats.org/officeDocument/2006/relationships/slide" Target="slides/slide3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4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98390-D480-4E1C-B307-F3E02805C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3B81-B64B-43F0-8295-881301F163B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F04-6142-4062-B955-2B307FB197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2CD9-22C7-435D-B629-235E3819B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5F63DB-2D74-4CB4-A1F2-526939BF8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6/9/22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84C25-20C9-45AD-B367-6F9B3243E2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6314" y="0"/>
            <a:ext cx="4357686" cy="68579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IT-TRINITÀ QADDISA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8218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072066" y="5786454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Sena</a:t>
            </a:r>
            <a:r>
              <a:rPr lang="en-GB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C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286" r="4286" b="314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89012"/>
            <a:ext cx="9144000" cy="24399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meta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ħażżeż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trufijiet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il-baħar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ilmijiet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jaqbżux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trufhom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43500" y="0"/>
            <a:ext cx="4000500" cy="685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meta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qiegħed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sisien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l-art,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kont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maġenbu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bħala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tfajjel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2291" name="Picture 2" descr="father s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63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3043" y="0"/>
            <a:ext cx="7500958" cy="30718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għaxqa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jum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wara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ieħor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nitliegħeb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il-ħin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quddiemu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3315" name="Picture 2" descr="boy.jpg"/>
          <p:cNvPicPr>
            <a:picLocks noChangeAspect="1"/>
          </p:cNvPicPr>
          <p:nvPr/>
        </p:nvPicPr>
        <p:blipFill>
          <a:blip r:embed="rId2" cstate="print"/>
          <a:srcRect t="3751"/>
          <a:stretch>
            <a:fillRect/>
          </a:stretch>
        </p:blipFill>
        <p:spPr bwMode="auto">
          <a:xfrm>
            <a:off x="142874" y="2752371"/>
            <a:ext cx="5786447" cy="4177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14938" y="0"/>
            <a:ext cx="3929062" cy="685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nitliegħeb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fuq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l-art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imħejjija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għall-bnedmin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nitgħaxxaq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b’ulied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il-bnedmin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.»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4339" name="Picture 4" descr="after-era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530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2797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tal-Mulej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Inroddu</a:t>
            </a:r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ħajr</a:t>
            </a:r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15363" name="Picture 3" descr="bib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500438"/>
            <a:ext cx="28860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5368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SALM RESPONSORJALI</a:t>
            </a:r>
            <a:br>
              <a:rPr lang="en-GB" sz="48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b="1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Salm</a:t>
            </a:r>
            <a:r>
              <a:rPr lang="en-GB" sz="48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8 </a:t>
            </a: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Mulej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Sid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tagħna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kemm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hu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kbir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ismek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fl-art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kollha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!</a:t>
            </a:r>
            <a:endParaRPr lang="en-GB" sz="48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715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nħares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is-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smewwiet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għemil subgħajk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il-qamar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u l-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kwiekeb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int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qegħidt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fihom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!</a:t>
            </a:r>
            <a:b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X’inhu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bniedem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tiftakar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fih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bin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il-bniedem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taħseb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fih</a:t>
            </a:r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? 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0471"/>
            <a:ext cx="9144000" cy="5368925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Mulej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Sid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tagħna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kemm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hu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kbir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ismek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fl-art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kollha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!</a:t>
            </a:r>
            <a:endParaRPr lang="en-GB" sz="48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715125"/>
          </a:xfrm>
        </p:spPr>
        <p:txBody>
          <a:bodyPr rtlCol="0"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Ftit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inqas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mill-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allat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għamiltu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,</a:t>
            </a:r>
            <a:br>
              <a:rPr lang="en-US" sz="54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bis-sebħ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u l-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ġmiel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żejjintu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,</a:t>
            </a:r>
            <a:br>
              <a:rPr lang="en-US" sz="54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qegħedtu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fuq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l-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għemejjel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kollha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ta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’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jdejk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!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0471"/>
            <a:ext cx="9144000" cy="5368925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Mulej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Sid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tagħna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kemm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hu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kbir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ismek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fl-art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kollha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!</a:t>
            </a:r>
            <a:endParaRPr lang="en-GB" sz="48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2938" y="4786313"/>
            <a:ext cx="7772400" cy="1827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L-1 QARI</a:t>
            </a:r>
            <a:b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GB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Ktieb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tal-Proverbji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31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Prov</a:t>
            </a:r>
            <a:r>
              <a:rPr lang="en-GB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8, 22-31</a:t>
            </a:r>
          </a:p>
        </p:txBody>
      </p:sp>
      <p:pic>
        <p:nvPicPr>
          <p:cNvPr id="3075" name="Picture 2" descr="bib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428625"/>
            <a:ext cx="4143375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583363"/>
          </a:xfrm>
        </p:spPr>
        <p:txBody>
          <a:bodyPr rtlCol="0"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Kollox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taħt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riġlejh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qegħedtlu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:</a:t>
            </a:r>
            <a:br>
              <a:rPr lang="en-US" sz="54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in-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nagħaġ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u l-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baqar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kollha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sal-bhejjem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tax-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xagħri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;</a:t>
            </a:r>
            <a:br>
              <a:rPr lang="en-US" sz="54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l-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għasafar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tal-ajru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u l-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ħut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tal-baħar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,</a:t>
            </a:r>
            <a:br>
              <a:rPr lang="en-US" sz="5400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dak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kollu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li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jterraq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fil-baħar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0471"/>
            <a:ext cx="9144000" cy="5368925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Mulej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Sid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tagħna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kemm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hu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kbir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ismek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fl-art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kollha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!</a:t>
            </a:r>
            <a:endParaRPr lang="en-GB" sz="48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IT-TIENI QARI</a:t>
            </a: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mill-</a:t>
            </a:r>
            <a:r>
              <a:rPr lang="en-GB" sz="48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Ittra</a:t>
            </a:r>
            <a: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San Pawl </a:t>
            </a:r>
            <a:r>
              <a:rPr lang="en-GB" sz="48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Appostlu</a:t>
            </a: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lir-Rumani</a:t>
            </a: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31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Rum 5, 1-5</a:t>
            </a:r>
            <a:endParaRPr lang="en-GB" sz="3100" dirty="0"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3555" name="Picture 2" descr="paul ic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498489"/>
            <a:ext cx="3397250" cy="4859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jesus_christ_superstar.jpg"/>
          <p:cNvPicPr>
            <a:picLocks noChangeAspect="1"/>
          </p:cNvPicPr>
          <p:nvPr/>
        </p:nvPicPr>
        <p:blipFill>
          <a:blip r:embed="rId2" cstate="print"/>
          <a:srcRect t="12500" b="32292"/>
          <a:stretch>
            <a:fillRect/>
          </a:stretch>
        </p:blipFill>
        <p:spPr bwMode="auto">
          <a:xfrm>
            <a:off x="0" y="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786188"/>
            <a:ext cx="9144000" cy="3071812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Ħuti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issa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li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aħna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ġġustifikati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bil-fidi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għandna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 s-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sliem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 ma’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Alla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permezz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ta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’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Sidna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Ġesù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rebuchet MS" pitchFamily="34" charset="0"/>
              </a:rPr>
              <a:t>Kristu</a:t>
            </a:r>
            <a:r>
              <a:rPr lang="en-US" sz="4800" dirty="0">
                <a:solidFill>
                  <a:schemeClr val="bg1"/>
                </a:solidFill>
                <a:latin typeface="Trebuchet MS" pitchFamily="34" charset="0"/>
              </a:rPr>
              <a:t>;</a:t>
            </a: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43500" y="274638"/>
            <a:ext cx="3857625" cy="6297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permezz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tiegħu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għandna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d-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dħul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bil-fidi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għal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din   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il-grazzja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li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fiha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rebuchet MS" pitchFamily="34" charset="0"/>
              </a:rPr>
              <a:t>qegħdin</a:t>
            </a:r>
            <a:r>
              <a:rPr lang="en-US" sz="5400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5603" name="Picture 2" descr="cloud.Go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2875" y="71438"/>
            <a:ext cx="3929059" cy="66436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Aħna</a:t>
            </a:r>
            <a: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GB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niftaħru</a:t>
            </a:r>
            <a: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bit-tama </a:t>
            </a:r>
            <a:r>
              <a:rPr lang="en-GB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għandna</a:t>
            </a:r>
            <a: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għad</a:t>
            </a:r>
            <a: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niksbu</a:t>
            </a:r>
            <a:b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GB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glorja</a:t>
            </a:r>
            <a: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5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pic>
        <p:nvPicPr>
          <p:cNvPr id="26627" name="Picture 2" descr="tuli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733" y="0"/>
            <a:ext cx="50552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1414"/>
            <a:ext cx="9144000" cy="23685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Mhux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biss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dan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</a:t>
            </a:r>
            <a:b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niftaħru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wkoll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bis-sofferenzi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</a:p>
        </p:txBody>
      </p:sp>
      <p:pic>
        <p:nvPicPr>
          <p:cNvPr id="27651" name="Picture 2" descr="building.jpg"/>
          <p:cNvPicPr>
            <a:picLocks noChangeAspect="1"/>
          </p:cNvPicPr>
          <p:nvPr/>
        </p:nvPicPr>
        <p:blipFill>
          <a:blip r:embed="rId2" cstate="print"/>
          <a:srcRect b="8929"/>
          <a:stretch>
            <a:fillRect/>
          </a:stretch>
        </p:blipFill>
        <p:spPr bwMode="auto">
          <a:xfrm>
            <a:off x="964397" y="2481533"/>
            <a:ext cx="7215206" cy="437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5717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għax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nafu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s-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sofferenza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ġġib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is-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sabar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is-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sabar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irawwem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mt-MT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il-ħila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il-ħila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t-tama.</a:t>
            </a:r>
            <a:endParaRPr lang="en-GB" sz="52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  <p:pic>
        <p:nvPicPr>
          <p:cNvPr id="28675" name="Picture 2" descr="hope2.jpg"/>
          <p:cNvPicPr>
            <a:picLocks noChangeAspect="1"/>
          </p:cNvPicPr>
          <p:nvPr/>
        </p:nvPicPr>
        <p:blipFill>
          <a:blip r:embed="rId2" cstate="print"/>
          <a:srcRect t="24721"/>
          <a:stretch>
            <a:fillRect/>
          </a:stretch>
        </p:blipFill>
        <p:spPr bwMode="auto">
          <a:xfrm>
            <a:off x="0" y="2643188"/>
            <a:ext cx="9144000" cy="421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43240" y="0"/>
            <a:ext cx="5857885" cy="6858000"/>
          </a:xfrm>
        </p:spPr>
        <p:txBody>
          <a:bodyPr rtlCol="0">
            <a:noAutofit/>
          </a:bodyPr>
          <a:lstStyle/>
          <a:p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U din it-tama ma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tqarraqx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bina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għax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l-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imħabba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ta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’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Alla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ssawbet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fi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qlubna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permezz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tal-Ispirtu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s-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Santu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kien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mogħti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2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lilna</a:t>
            </a:r>
            <a:r>
              <a:rPr lang="en-US" sz="52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3" name="Picture 2" descr="d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3143272" cy="5803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4282" y="0"/>
            <a:ext cx="3571900" cy="6858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5400" dirty="0">
                <a:solidFill>
                  <a:prstClr val="black"/>
                </a:solidFill>
                <a:latin typeface="Trebuchet MS" pitchFamily="34" charset="0"/>
              </a:rPr>
              <a:t>Il-</a:t>
            </a:r>
            <a:r>
              <a:rPr lang="en-GB" sz="5400" dirty="0" err="1">
                <a:solidFill>
                  <a:prstClr val="black"/>
                </a:solidFill>
                <a:latin typeface="Trebuchet MS" pitchFamily="34" charset="0"/>
              </a:rPr>
              <a:t>Kelma</a:t>
            </a:r>
            <a:r>
              <a:rPr lang="en-GB" sz="54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prstClr val="black"/>
                </a:solidFill>
                <a:latin typeface="Trebuchet MS" pitchFamily="34" charset="0"/>
              </a:rPr>
              <a:t>tal-Mulej</a:t>
            </a:r>
            <a:r>
              <a:rPr lang="en-GB" sz="5400" dirty="0">
                <a:solidFill>
                  <a:prstClr val="black"/>
                </a:solidFill>
                <a:latin typeface="Trebuchet MS" pitchFamily="34" charset="0"/>
              </a:rPr>
              <a:t>.</a:t>
            </a:r>
            <a:br>
              <a:rPr lang="en-GB" sz="5400" dirty="0">
                <a:solidFill>
                  <a:prstClr val="black"/>
                </a:solidFill>
                <a:latin typeface="Trebuchet MS" pitchFamily="34" charset="0"/>
              </a:rPr>
            </a:br>
            <a:br>
              <a:rPr lang="en-GB" sz="5400" dirty="0">
                <a:solidFill>
                  <a:prstClr val="black"/>
                </a:solidFill>
                <a:latin typeface="Trebuchet MS" pitchFamily="34" charset="0"/>
              </a:rPr>
            </a:br>
            <a:r>
              <a:rPr lang="en-GB" sz="5400" b="1" dirty="0" err="1">
                <a:solidFill>
                  <a:srgbClr val="4BACC6">
                    <a:lumMod val="50000"/>
                  </a:srgbClr>
                </a:solidFill>
                <a:latin typeface="Trebuchet MS" pitchFamily="34" charset="0"/>
              </a:rPr>
              <a:t>Inroddu</a:t>
            </a:r>
            <a:r>
              <a:rPr lang="en-GB" sz="5400" b="1" dirty="0">
                <a:solidFill>
                  <a:srgbClr val="4BACC6">
                    <a:lumMod val="50000"/>
                  </a:srgbClr>
                </a:solidFill>
                <a:latin typeface="Trebuchet MS" pitchFamily="34" charset="0"/>
              </a:rPr>
              <a:t> </a:t>
            </a:r>
            <a:r>
              <a:rPr lang="en-GB" sz="5400" b="1" dirty="0" err="1">
                <a:solidFill>
                  <a:srgbClr val="4BACC6">
                    <a:lumMod val="50000"/>
                  </a:srgbClr>
                </a:solidFill>
                <a:latin typeface="Trebuchet MS" pitchFamily="34" charset="0"/>
              </a:rPr>
              <a:t>ħajr</a:t>
            </a:r>
            <a:r>
              <a:rPr lang="en-GB" sz="5400" b="1" dirty="0">
                <a:solidFill>
                  <a:srgbClr val="4BACC6">
                    <a:lumMod val="50000"/>
                  </a:srgbClr>
                </a:solidFill>
                <a:latin typeface="Trebuchet MS" pitchFamily="34" charset="0"/>
              </a:rPr>
              <a:t> </a:t>
            </a:r>
            <a:r>
              <a:rPr lang="en-GB" sz="5400" b="1" dirty="0" err="1">
                <a:solidFill>
                  <a:srgbClr val="4BACC6">
                    <a:lumMod val="50000"/>
                  </a:srgbClr>
                </a:solidFill>
                <a:latin typeface="Trebuchet MS" pitchFamily="34" charset="0"/>
              </a:rPr>
              <a:t>lil</a:t>
            </a:r>
            <a:r>
              <a:rPr lang="en-GB" sz="5400" b="1" dirty="0">
                <a:solidFill>
                  <a:srgbClr val="4BACC6">
                    <a:lumMod val="50000"/>
                  </a:srgbClr>
                </a:solidFill>
                <a:latin typeface="Trebuchet MS" pitchFamily="34" charset="0"/>
              </a:rPr>
              <a:t> </a:t>
            </a:r>
            <a:r>
              <a:rPr lang="en-GB" sz="5400" b="1" dirty="0" err="1">
                <a:solidFill>
                  <a:srgbClr val="4BACC6">
                    <a:lumMod val="50000"/>
                  </a:srgbClr>
                </a:solidFill>
                <a:latin typeface="Trebuchet MS" pitchFamily="34" charset="0"/>
              </a:rPr>
              <a:t>Alla</a:t>
            </a:r>
            <a:r>
              <a:rPr lang="en-GB" sz="5400" b="1" dirty="0">
                <a:solidFill>
                  <a:srgbClr val="4BACC6">
                    <a:lumMod val="50000"/>
                  </a:srgbClr>
                </a:solidFill>
                <a:latin typeface="Trebuchet MS" pitchFamily="34" charset="0"/>
              </a:rPr>
              <a:t>.</a:t>
            </a:r>
          </a:p>
        </p:txBody>
      </p:sp>
      <p:pic>
        <p:nvPicPr>
          <p:cNvPr id="30723" name="Picture 3" descr="bib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285" y="1590001"/>
            <a:ext cx="5600715" cy="526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UNTAINSEBEN.jpg"/>
          <p:cNvPicPr>
            <a:picLocks noChangeAspect="1"/>
          </p:cNvPicPr>
          <p:nvPr/>
        </p:nvPicPr>
        <p:blipFill>
          <a:blip r:embed="rId2" cstate="print"/>
          <a:srcRect r="1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78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Dan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jgħid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il-Għerf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    «Il-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lili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mill-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bidu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għemilu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5940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HALLELUJAH   </a:t>
            </a:r>
            <a:r>
              <a:rPr lang="en-GB" sz="48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HALLELUJAH</a:t>
            </a: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800" dirty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Glorja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lill-Missier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u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lill-Iben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u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lill-Ispirtu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s-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Santu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</a:t>
            </a:r>
            <a:r>
              <a:rPr lang="mt-MT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      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lill-Mulej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Alla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hu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u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kien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u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għad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irid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jiġi</a:t>
            </a:r>
            <a:r>
              <a:rPr lang="en-US" sz="6000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.</a:t>
            </a:r>
            <a:br>
              <a:rPr lang="en-GB" sz="48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Hallelujah.</a:t>
            </a:r>
            <a:endParaRPr lang="en-GB" sz="48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438" y="0"/>
            <a:ext cx="4572000" cy="6858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L-EVANĠELJU</a:t>
            </a:r>
            <a:br>
              <a:rPr lang="en-GB" sz="54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Qari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 mill-</a:t>
            </a: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Evanġelju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skont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San </a:t>
            </a: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Ġwann</a:t>
            </a:r>
            <a:b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32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3200" b="1" dirty="0" err="1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Ġw</a:t>
            </a:r>
            <a:r>
              <a:rPr lang="en-GB" sz="32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16, 12-15</a:t>
            </a:r>
            <a:endParaRPr lang="en-GB" sz="3200" dirty="0"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2771" name="Picture 3" descr="st-john-evangeli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063" y="0"/>
            <a:ext cx="44529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3438" y="0"/>
            <a:ext cx="4371975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F’dak</a:t>
            </a:r>
            <a:r>
              <a:rPr lang="mt-MT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iż-żmien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qal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lid-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dixxipli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</p:txBody>
      </p:sp>
      <p:pic>
        <p:nvPicPr>
          <p:cNvPr id="33795" name="Picture 2" descr="apostles2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642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3438" y="0"/>
            <a:ext cx="4500562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«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Baqagħli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ħafna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ħwejjeġ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x’ngħidilkom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imma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għalissa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ma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tifilħux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għalihom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.</a:t>
            </a:r>
            <a:endParaRPr lang="en-GB" sz="54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  <p:pic>
        <p:nvPicPr>
          <p:cNvPr id="34819" name="Picture 2" descr="jesus speak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59" y="214290"/>
            <a:ext cx="4466755" cy="457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14813"/>
            <a:ext cx="9144000" cy="2428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Meta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jiġi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hu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l-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Ispirtu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         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tal-verità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iwassalkom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għall-verità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kollha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;</a:t>
            </a:r>
            <a:endParaRPr lang="en-GB" sz="54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  <p:pic>
        <p:nvPicPr>
          <p:cNvPr id="35843" name="Picture 2" descr="Holy_Spirit_Dov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5087938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dov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500063"/>
            <a:ext cx="462280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313" y="285750"/>
            <a:ext cx="4500562" cy="6297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atin typeface="Trebuchet MS" pitchFamily="34" charset="0"/>
              </a:rPr>
              <a:t>għaliex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hu</a:t>
            </a:r>
            <a:r>
              <a:rPr lang="en-US" sz="5400" dirty="0">
                <a:latin typeface="Trebuchet MS" pitchFamily="34" charset="0"/>
              </a:rPr>
              <a:t> ma </a:t>
            </a:r>
            <a:r>
              <a:rPr lang="en-US" sz="5400" dirty="0" err="1">
                <a:latin typeface="Trebuchet MS" pitchFamily="34" charset="0"/>
              </a:rPr>
              <a:t>jgħid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xejn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minn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tiegħu</a:t>
            </a:r>
            <a:r>
              <a:rPr lang="en-US" sz="5400" dirty="0">
                <a:latin typeface="Trebuchet MS" pitchFamily="34" charset="0"/>
              </a:rPr>
              <a:t>, </a:t>
            </a:r>
            <a:r>
              <a:rPr lang="en-US" sz="5400" dirty="0" err="1">
                <a:latin typeface="Trebuchet MS" pitchFamily="34" charset="0"/>
              </a:rPr>
              <a:t>imma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jgħid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dak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li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jisma</a:t>
            </a:r>
            <a:r>
              <a:rPr lang="en-US" sz="5400" dirty="0">
                <a:latin typeface="Trebuchet MS" pitchFamily="34" charset="0"/>
              </a:rPr>
              <a:t>’,</a:t>
            </a:r>
            <a:endParaRPr lang="en-GB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00438"/>
            <a:ext cx="9144000" cy="3357562"/>
          </a:xfrm>
        </p:spPr>
        <p:txBody>
          <a:bodyPr rtlCol="0">
            <a:noAutofit/>
          </a:bodyPr>
          <a:lstStyle/>
          <a:p>
            <a:r>
              <a:rPr lang="en-US" sz="5400" dirty="0">
                <a:latin typeface="Trebuchet MS" pitchFamily="34" charset="0"/>
              </a:rPr>
              <a:t>u </a:t>
            </a:r>
            <a:r>
              <a:rPr lang="en-US" sz="5400" dirty="0" err="1">
                <a:latin typeface="Trebuchet MS" pitchFamily="34" charset="0"/>
              </a:rPr>
              <a:t>jħabbrilkom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il-ġejjieni</a:t>
            </a:r>
            <a:r>
              <a:rPr lang="en-US" sz="5400" dirty="0">
                <a:latin typeface="Trebuchet MS" pitchFamily="34" charset="0"/>
              </a:rPr>
              <a:t>.</a:t>
            </a:r>
            <a:br>
              <a:rPr lang="en-US" sz="5400" dirty="0">
                <a:latin typeface="Trebuchet MS" pitchFamily="34" charset="0"/>
              </a:rPr>
            </a:br>
            <a:r>
              <a:rPr lang="en-US" sz="5400" dirty="0" err="1">
                <a:latin typeface="Trebuchet MS" pitchFamily="34" charset="0"/>
              </a:rPr>
              <a:t>Hu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jagħtini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glorja</a:t>
            </a:r>
            <a:r>
              <a:rPr lang="en-US" sz="5400" dirty="0">
                <a:latin typeface="Trebuchet MS" pitchFamily="34" charset="0"/>
              </a:rPr>
              <a:t>, </a:t>
            </a:r>
            <a:r>
              <a:rPr lang="en-US" sz="5400" dirty="0" err="1">
                <a:latin typeface="Trebuchet MS" pitchFamily="34" charset="0"/>
              </a:rPr>
              <a:t>għaliex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jieħu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minn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dak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li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hu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tiegħi</a:t>
            </a:r>
            <a:r>
              <a:rPr lang="en-US" sz="5400" dirty="0">
                <a:latin typeface="Trebuchet MS" pitchFamily="34" charset="0"/>
              </a:rPr>
              <a:t> u </a:t>
            </a:r>
            <a:r>
              <a:rPr lang="en-US" sz="5400" dirty="0" err="1">
                <a:latin typeface="Trebuchet MS" pitchFamily="34" charset="0"/>
              </a:rPr>
              <a:t>jħabbru</a:t>
            </a:r>
            <a:r>
              <a:rPr lang="en-US" sz="5400" dirty="0">
                <a:latin typeface="Trebuchet MS" pitchFamily="34" charset="0"/>
              </a:rPr>
              <a:t> </a:t>
            </a:r>
            <a:r>
              <a:rPr lang="en-US" sz="5400" dirty="0" err="1">
                <a:latin typeface="Trebuchet MS" pitchFamily="34" charset="0"/>
              </a:rPr>
              <a:t>lilkom</a:t>
            </a:r>
            <a:r>
              <a:rPr lang="en-US" sz="5400" dirty="0">
                <a:latin typeface="Trebuchet MS" pitchFamily="34" charset="0"/>
              </a:rPr>
              <a:t>.</a:t>
            </a:r>
            <a:endParaRPr lang="en-GB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7891" name="Picture 2" descr="Holy_Spiri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357188"/>
            <a:ext cx="3429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71875"/>
            <a:ext cx="9144000" cy="3368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Dak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kollu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għandu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l-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Missier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huwa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tiegħi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.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Għalhekk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għedt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jieħu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minn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dak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hu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tiegħi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u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jħabbru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lilkom</a:t>
            </a:r>
            <a:r>
              <a:rPr lang="en-US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.»</a:t>
            </a:r>
            <a:endParaRPr lang="en-GB" sz="5400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  <p:pic>
        <p:nvPicPr>
          <p:cNvPr id="38915" name="Picture 2" descr="holy%20trinity.jpg"/>
          <p:cNvPicPr>
            <a:picLocks noChangeAspect="1"/>
          </p:cNvPicPr>
          <p:nvPr/>
        </p:nvPicPr>
        <p:blipFill>
          <a:blip r:embed="rId2" cstate="print"/>
          <a:srcRect l="8594" r="6250" b="40775"/>
          <a:stretch>
            <a:fillRect/>
          </a:stretch>
        </p:blipFill>
        <p:spPr bwMode="auto">
          <a:xfrm>
            <a:off x="0" y="-142875"/>
            <a:ext cx="9144000" cy="392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9144000" cy="23685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tal-Mulej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It-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tifħir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lilek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Kristu</a:t>
            </a: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GB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en-GB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9939" name="Picture 2" descr="uplift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000375"/>
            <a:ext cx="37147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loms.jpg"/>
          <p:cNvPicPr>
            <a:picLocks noChangeAspect="1"/>
          </p:cNvPicPr>
          <p:nvPr/>
        </p:nvPicPr>
        <p:blipFill>
          <a:blip r:embed="rId2" cstate="print"/>
          <a:srcRect r="2000" b="35417"/>
          <a:stretch>
            <a:fillRect/>
          </a:stretch>
        </p:blipFill>
        <p:spPr bwMode="auto">
          <a:xfrm>
            <a:off x="0" y="0"/>
            <a:ext cx="9144000" cy="44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4357694"/>
            <a:ext cx="9144000" cy="250030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minn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qabel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eqdem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għemejjel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tiegħu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  <a:b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Sa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minn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dejjem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twaqqaft</a:t>
            </a:r>
            <a:r>
              <a:rPr lang="en-GB" sz="5400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cific_ocean.jpg"/>
          <p:cNvPicPr>
            <a:picLocks noChangeAspect="1"/>
          </p:cNvPicPr>
          <p:nvPr/>
        </p:nvPicPr>
        <p:blipFill>
          <a:blip r:embed="rId2" cstate="print"/>
          <a:srcRect r="21242" b="111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5003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mill-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bidu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qabel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nbdiet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id-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dinja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għad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m’hemmx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ibħra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kbar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ion Canyon.jpg"/>
          <p:cNvPicPr>
            <a:picLocks noChangeAspect="1"/>
          </p:cNvPicPr>
          <p:nvPr/>
        </p:nvPicPr>
        <p:blipFill>
          <a:blip r:embed="rId2" cstate="print"/>
          <a:srcRect b="38235"/>
          <a:stretch>
            <a:fillRect/>
          </a:stretch>
        </p:blipFill>
        <p:spPr bwMode="auto">
          <a:xfrm>
            <a:off x="0" y="0"/>
            <a:ext cx="9144000" cy="378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714750"/>
            <a:ext cx="9144000" cy="3143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meta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tnissilt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għad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m’hemmx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għejun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inixxu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ilma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qabel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tqiegħdu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muntanji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qabel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għoljiet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twelidt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een_tea_fields.jpg"/>
          <p:cNvPicPr>
            <a:picLocks noChangeAspect="1"/>
          </p:cNvPicPr>
          <p:nvPr/>
        </p:nvPicPr>
        <p:blipFill>
          <a:blip r:embed="rId2" cstate="print"/>
          <a:srcRect t="26689"/>
          <a:stretch>
            <a:fillRect/>
          </a:stretch>
        </p:blipFill>
        <p:spPr bwMode="auto">
          <a:xfrm>
            <a:off x="0" y="2428875"/>
            <a:ext cx="9144000" cy="44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500306"/>
          </a:xfrm>
        </p:spPr>
        <p:txBody>
          <a:bodyPr rtlCol="0">
            <a:noAutofit/>
          </a:bodyPr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għadu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għamilx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l-art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bir-raba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tagħha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lanqas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l-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ewwel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traba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-art.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asky.jpg"/>
          <p:cNvPicPr>
            <a:picLocks noChangeAspect="1"/>
          </p:cNvPicPr>
          <p:nvPr/>
        </p:nvPicPr>
        <p:blipFill>
          <a:blip r:embed="rId2" cstate="print"/>
          <a:srcRect r="10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7"/>
            <a:ext cx="9144000" cy="3082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Meta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ħejja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s-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smewwiet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kont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meta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ħażżeż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dawra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wiċċ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il-baħar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kbir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311" y="0"/>
            <a:ext cx="4143375" cy="685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meta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saħħaħ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is-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smewwiet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qiegħed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fis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-sod      in-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nixxigħat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qiegħ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il-baħar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43" name="Picture 2" descr="sky.bmp"/>
          <p:cNvPicPr>
            <a:picLocks noChangeAspect="1"/>
          </p:cNvPicPr>
          <p:nvPr/>
        </p:nvPicPr>
        <p:blipFill>
          <a:blip r:embed="rId2" cstate="print"/>
          <a:srcRect l="12383" t="9412" r="12383" b="12941"/>
          <a:stretch>
            <a:fillRect/>
          </a:stretch>
        </p:blipFill>
        <p:spPr bwMode="auto">
          <a:xfrm>
            <a:off x="4364214" y="0"/>
            <a:ext cx="47798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585</Words>
  <Application>Microsoft Macintosh PowerPoint</Application>
  <PresentationFormat>On-screen Show (4:3)</PresentationFormat>
  <Paragraphs>39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35</vt:i4>
      </vt:variant>
      <vt:variant>
        <vt:lpstr>Slide Titles</vt:lpstr>
      </vt:variant>
      <vt:variant>
        <vt:i4>38</vt:i4>
      </vt:variant>
    </vt:vector>
  </HeadingPairs>
  <TitlesOfParts>
    <vt:vector size="76" baseType="lpstr">
      <vt:lpstr>Arial</vt:lpstr>
      <vt:lpstr>Calibri</vt:lpstr>
      <vt:lpstr>Trebuchet MS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18_Office Theme</vt:lpstr>
      <vt:lpstr>20_Office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IT-TRINITÀ QADDISA</vt:lpstr>
      <vt:lpstr>L-1 QARI Qari mill-Ktieb tal-Proverbji  Prov 8, 22-31</vt:lpstr>
      <vt:lpstr>Dan jgħid il-Għerf ta’ Alla:     «Il-Mulej kellu lili sa       mill-bidu ta’ għemilu, </vt:lpstr>
      <vt:lpstr>sa minn qabel l-eqdem  għemejjel tiegħu.  Sa minn dejjem twaqqaft,</vt:lpstr>
      <vt:lpstr>mill-bidu, qabel ma nbdiet id-dinja. Kien għad m’hemmx l-ibħra l-kbar, </vt:lpstr>
      <vt:lpstr>meta tnissilt jien, kien għad m’hemmx għejun inixxu l-ilma; qabel ma tqiegħdu l-muntanji, qabel l-għoljiet jien twelidt.</vt:lpstr>
      <vt:lpstr>Kien għadu ma għamilx l-art bir-raba’ tagħha, u lanqas   l-ewwel traba tal-art.</vt:lpstr>
      <vt:lpstr>Meta ħejja s-smewwiet jien kont hemm, meta ħażżeż dawra fuq wiċċ il-baħar kbir, </vt:lpstr>
      <vt:lpstr>meta saħħaħ is-smewwiet hemm fuq,  u qiegħed   fis-sod      in-nixxigħat ta’ qiegħ    il-baħar;</vt:lpstr>
      <vt:lpstr>meta ħażżeż trufijiet         il-baħar, biex l-ilmijiet ma jaqbżux trufhom; </vt:lpstr>
      <vt:lpstr>meta qiegħed sisien l-art, jien kont maġenbu bħala tfajjel,</vt:lpstr>
      <vt:lpstr>l-għaxqa tiegħu, jum wara ieħor, nitliegħeb il-ħin kollu quddiemu; </vt:lpstr>
      <vt:lpstr>nitliegħeb fuq l-art imħejjija għall-bnedmin, nitgħaxxaq b’ulied il-bnedmin.»</vt:lpstr>
      <vt:lpstr>Il-Kelma tal-Mulej.  Inroddu ħajr lil Alla.</vt:lpstr>
      <vt:lpstr>SALM RESPONSORJALI Salm 8   Mulej, Sid tagħna, kemm hu kbir ismek fl-art kollha!</vt:lpstr>
      <vt:lpstr>Inħares lejn is-smewwiet,  għemil subgħajk, il-qamar u l-kwiekeb  li int qegħidt fihom! X’inhu l-bniedem biex  tiftakar fih, bin il-bniedem,  biex taħseb fih? </vt:lpstr>
      <vt:lpstr>Mulej, Sid tagħna, kemm hu kbir ismek fl-art kollha!</vt:lpstr>
      <vt:lpstr>Ftit inqas mill-allat għamiltu, bis-sebħ u l-ġmiel żejjintu, qegħedtu fuq l-għemejjel kollha ta’ jdejk!</vt:lpstr>
      <vt:lpstr>Mulej, Sid tagħna, kemm hu kbir ismek fl-art kollha!</vt:lpstr>
      <vt:lpstr>Kollox taħt riġlejh qegħedtlu: in-nagħaġ u l-baqar kollha, sal-bhejjem tax-xagħri; l-għasafar tal-ajru u l-ħut tal-baħar, dak kollu li jterraq fil-baħar.</vt:lpstr>
      <vt:lpstr>Mulej, Sid tagħna, kemm hu kbir ismek fl-art kollha!</vt:lpstr>
      <vt:lpstr>IT-TIENI QARI  Qari mill-Ittra ta’ San Pawl Appostlu lir-Rumani  Rum 5, 1-5</vt:lpstr>
      <vt:lpstr>Ħuti, issa li aħna ġġustifikati bil-fidi, għandna s-sliem ma’ Alla, permezz ta’ Sidna Ġesù Kristu;</vt:lpstr>
      <vt:lpstr>permezz tiegħu għandna d-dħul bil-fidi għal din    il-grazzja li fiha qegħdin.</vt:lpstr>
      <vt:lpstr>Aħna  niftaħru bit-tama li għandna li għad niksbu l-glorja ta’ Alla. </vt:lpstr>
      <vt:lpstr>Mhux biss dan:  imma niftaħru wkoll         bis-sofferenzi, </vt:lpstr>
      <vt:lpstr>għax nafu li s-sofferenza ġġib is-sabar, is-sabar irawwem   il-ħila, il-ħila t-tama.</vt:lpstr>
      <vt:lpstr>U din it-tama ma tqarraqx bina, għax l-imħabba ta’ Alla ssawbet fi qlubna permezz tal-Ispirtu s-Santu li kien mogħti lilna.</vt:lpstr>
      <vt:lpstr>PowerPoint Presentation</vt:lpstr>
      <vt:lpstr>HALLELUJAH   HALLELUJAH   Glorja lill-Missier, u lill-Iben, u lill-Ispirtu s-Santu,        lill-Mulej Alla, li hu, u li kien, u li għad irid jiġi.  Hallelujah.</vt:lpstr>
      <vt:lpstr>L-EVANĠELJU  Qari           mill-Evanġelju skont          San Ġwann  Ġw 16, 12-15</vt:lpstr>
      <vt:lpstr>F’dak         iż-żmien: Ġesù qal   lid-dixxipli tiegħu:</vt:lpstr>
      <vt:lpstr>«Baqagħli ħafna ħwejjeġ x’ngħidilkom, imma għalissa ma tifilħux għalihom.</vt:lpstr>
      <vt:lpstr>Meta jiġi hu, l-Ispirtu           tal-verità, iwassalkom  għall-verità kollha;</vt:lpstr>
      <vt:lpstr>għaliex hu ma jgħid xejn minn tiegħu, imma jgħid dak li jisma’,</vt:lpstr>
      <vt:lpstr>u jħabbrilkom il-ġejjieni. Hu jagħtini glorja, għaliex jieħu minn dak li hu tiegħi u jħabbru lilkom.</vt:lpstr>
      <vt:lpstr>Dak kollu li għandu l-Missier huwa tiegħi. Għalhekk għedt li jieħu minn dak li hu tiegħi u jħabbru lilkom.»</vt:lpstr>
      <vt:lpstr>Il-Kelma tal-Mulej.  It-tifħir lilek Kristu.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IT-TRINITÀ QADDISA</dc:title>
  <dc:creator>Fr. Charles Michael</dc:creator>
  <cp:lastModifiedBy>Joseph Magro</cp:lastModifiedBy>
  <cp:revision>13</cp:revision>
  <dcterms:created xsi:type="dcterms:W3CDTF">2010-05-18T16:44:09Z</dcterms:created>
  <dcterms:modified xsi:type="dcterms:W3CDTF">2022-06-09T16:50:13Z</dcterms:modified>
</cp:coreProperties>
</file>