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63" r:id="rId5"/>
    <p:sldId id="264" r:id="rId6"/>
    <p:sldId id="265" r:id="rId7"/>
    <p:sldId id="266" r:id="rId8"/>
    <p:sldId id="267" r:id="rId9"/>
    <p:sldId id="258" r:id="rId10"/>
    <p:sldId id="286" r:id="rId11"/>
    <p:sldId id="268" r:id="rId12"/>
    <p:sldId id="287" r:id="rId13"/>
    <p:sldId id="269" r:id="rId14"/>
    <p:sldId id="288" r:id="rId15"/>
    <p:sldId id="270" r:id="rId16"/>
    <p:sldId id="289" r:id="rId17"/>
    <p:sldId id="259" r:id="rId18"/>
    <p:sldId id="271" r:id="rId19"/>
    <p:sldId id="272" r:id="rId20"/>
    <p:sldId id="273" r:id="rId21"/>
    <p:sldId id="290" r:id="rId22"/>
    <p:sldId id="274" r:id="rId23"/>
    <p:sldId id="275" r:id="rId24"/>
    <p:sldId id="292" r:id="rId25"/>
    <p:sldId id="291" r:id="rId26"/>
    <p:sldId id="293" r:id="rId27"/>
    <p:sldId id="276" r:id="rId28"/>
    <p:sldId id="294" r:id="rId29"/>
    <p:sldId id="295" r:id="rId30"/>
    <p:sldId id="277" r:id="rId31"/>
    <p:sldId id="296" r:id="rId32"/>
    <p:sldId id="297" r:id="rId33"/>
    <p:sldId id="278" r:id="rId34"/>
    <p:sldId id="260" r:id="rId35"/>
    <p:sldId id="261" r:id="rId36"/>
    <p:sldId id="279" r:id="rId37"/>
    <p:sldId id="280" r:id="rId38"/>
    <p:sldId id="298" r:id="rId39"/>
    <p:sldId id="281" r:id="rId40"/>
    <p:sldId id="299" r:id="rId41"/>
    <p:sldId id="282" r:id="rId42"/>
    <p:sldId id="300" r:id="rId43"/>
    <p:sldId id="283" r:id="rId44"/>
    <p:sldId id="284" r:id="rId45"/>
    <p:sldId id="301" r:id="rId46"/>
    <p:sldId id="285" r:id="rId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>
      <p:cViewPr varScale="1">
        <p:scale>
          <a:sx n="121" d="100"/>
          <a:sy n="121" d="100"/>
        </p:scale>
        <p:origin x="1904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4119F-70EC-48C3-88E4-638AF87D197B}" type="datetimeFigureOut">
              <a:rPr lang="en-US" smtClean="0"/>
              <a:pPr/>
              <a:t>1/27/22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9050A-47CE-44BB-BD54-BD50DEF937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4119F-70EC-48C3-88E4-638AF87D197B}" type="datetimeFigureOut">
              <a:rPr lang="en-US" smtClean="0"/>
              <a:pPr/>
              <a:t>1/27/22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9050A-47CE-44BB-BD54-BD50DEF937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4119F-70EC-48C3-88E4-638AF87D197B}" type="datetimeFigureOut">
              <a:rPr lang="en-US" smtClean="0"/>
              <a:pPr/>
              <a:t>1/27/22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9050A-47CE-44BB-BD54-BD50DEF937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4119F-70EC-48C3-88E4-638AF87D197B}" type="datetimeFigureOut">
              <a:rPr lang="en-US" smtClean="0"/>
              <a:pPr/>
              <a:t>1/27/22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9050A-47CE-44BB-BD54-BD50DEF937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4119F-70EC-48C3-88E4-638AF87D197B}" type="datetimeFigureOut">
              <a:rPr lang="en-US" smtClean="0"/>
              <a:pPr/>
              <a:t>1/27/22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9050A-47CE-44BB-BD54-BD50DEF937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4119F-70EC-48C3-88E4-638AF87D197B}" type="datetimeFigureOut">
              <a:rPr lang="en-US" smtClean="0"/>
              <a:pPr/>
              <a:t>1/27/22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9050A-47CE-44BB-BD54-BD50DEF937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4119F-70EC-48C3-88E4-638AF87D197B}" type="datetimeFigureOut">
              <a:rPr lang="en-US" smtClean="0"/>
              <a:pPr/>
              <a:t>1/27/22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9050A-47CE-44BB-BD54-BD50DEF937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4119F-70EC-48C3-88E4-638AF87D197B}" type="datetimeFigureOut">
              <a:rPr lang="en-US" smtClean="0"/>
              <a:pPr/>
              <a:t>1/27/22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9050A-47CE-44BB-BD54-BD50DEF937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4119F-70EC-48C3-88E4-638AF87D197B}" type="datetimeFigureOut">
              <a:rPr lang="en-US" smtClean="0"/>
              <a:pPr/>
              <a:t>1/27/22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9050A-47CE-44BB-BD54-BD50DEF937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4119F-70EC-48C3-88E4-638AF87D197B}" type="datetimeFigureOut">
              <a:rPr lang="en-US" smtClean="0"/>
              <a:pPr/>
              <a:t>1/27/22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9050A-47CE-44BB-BD54-BD50DEF937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4119F-70EC-48C3-88E4-638AF87D197B}" type="datetimeFigureOut">
              <a:rPr lang="en-US" smtClean="0"/>
              <a:pPr/>
              <a:t>1/27/22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9050A-47CE-44BB-BD54-BD50DEF937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74119F-70EC-48C3-88E4-638AF87D197B}" type="datetimeFigureOut">
              <a:rPr lang="en-US" smtClean="0"/>
              <a:pPr/>
              <a:t>1/27/22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19050A-47CE-44BB-BD54-BD50DEF937B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6B19C"/>
            </a:gs>
            <a:gs pos="30000">
              <a:srgbClr val="D49E6C"/>
            </a:gs>
            <a:gs pos="70000">
              <a:srgbClr val="A65528"/>
            </a:gs>
            <a:gs pos="100000">
              <a:srgbClr val="663012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/>
          <a:srcRect t="16326"/>
          <a:stretch>
            <a:fillRect/>
          </a:stretch>
        </p:blipFill>
        <p:spPr bwMode="auto">
          <a:xfrm>
            <a:off x="0" y="0"/>
            <a:ext cx="579861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86446" y="0"/>
            <a:ext cx="3143272" cy="4357693"/>
          </a:xfrm>
        </p:spPr>
        <p:txBody>
          <a:bodyPr>
            <a:normAutofit/>
          </a:bodyPr>
          <a:lstStyle/>
          <a:p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lumMod val="5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PROFETI</a:t>
            </a:r>
            <a:endParaRPr lang="en-US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6">
                    <a:lumMod val="50000"/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5008" y="3886200"/>
            <a:ext cx="3428992" cy="2971800"/>
          </a:xfrm>
        </p:spPr>
        <p:txBody>
          <a:bodyPr anchor="ctr">
            <a:normAutofit/>
          </a:bodyPr>
          <a:lstStyle/>
          <a:p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Ir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-Raba’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Ħadd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taż-żmien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ta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’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matul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is-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sena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/>
          <a:srcRect b="679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844" y="1928802"/>
            <a:ext cx="8858312" cy="2625725"/>
          </a:xfrm>
        </p:spPr>
        <p:txBody>
          <a:bodyPr anchor="b">
            <a:normAutofit/>
          </a:bodyPr>
          <a:lstStyle/>
          <a:p>
            <a:pPr marL="1588" indent="-1588" algn="ctr">
              <a:buNone/>
            </a:pP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Fommi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jxandar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il-ġustizzja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tiegħek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844" y="142852"/>
            <a:ext cx="8858312" cy="6286544"/>
          </a:xfrm>
        </p:spPr>
        <p:txBody>
          <a:bodyPr>
            <a:normAutofit/>
          </a:bodyPr>
          <a:lstStyle/>
          <a:p>
            <a:pPr marL="1588" indent="-1588" algn="ctr">
              <a:buNone/>
            </a:pP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Kun </a:t>
            </a:r>
            <a:r>
              <a:rPr lang="en-US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sur</a:t>
            </a: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</a:t>
            </a: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</a:t>
            </a:r>
            <a:r>
              <a:rPr lang="en-US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kenn</a:t>
            </a: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għalija</a:t>
            </a: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;</a:t>
            </a:r>
          </a:p>
          <a:p>
            <a:pPr marL="1588" indent="-1588" algn="ctr">
              <a:buNone/>
            </a:pPr>
            <a:r>
              <a:rPr lang="en-US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int</a:t>
            </a: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wegħedt</a:t>
            </a: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tiġi</a:t>
            </a: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dejjem</a:t>
            </a: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issalvani</a:t>
            </a: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</a:t>
            </a:r>
          </a:p>
          <a:p>
            <a:pPr marL="1588" indent="-1588" algn="ctr">
              <a:buNone/>
            </a:pPr>
            <a:r>
              <a:rPr lang="en-US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għax</a:t>
            </a: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blata</a:t>
            </a: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US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fortizza</a:t>
            </a: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int</a:t>
            </a: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għalija</a:t>
            </a: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</a:p>
          <a:p>
            <a:pPr marL="1588" indent="-1588" algn="ctr">
              <a:buNone/>
            </a:pPr>
            <a:r>
              <a:rPr lang="en-US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Alla</a:t>
            </a: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tiegħi</a:t>
            </a: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ħarisni</a:t>
            </a: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minn</a:t>
            </a: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id </a:t>
            </a:r>
            <a:r>
              <a:rPr lang="en-US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il-ħa</a:t>
            </a:r>
            <a:r>
              <a:rPr lang="mt-MT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ż</a:t>
            </a: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in.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/>
          <a:srcRect b="679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844" y="1928802"/>
            <a:ext cx="8858312" cy="2625725"/>
          </a:xfrm>
        </p:spPr>
        <p:txBody>
          <a:bodyPr anchor="b">
            <a:normAutofit/>
          </a:bodyPr>
          <a:lstStyle/>
          <a:p>
            <a:pPr marL="1588" indent="-1588" algn="ctr">
              <a:buNone/>
            </a:pP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Fommi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jxandar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il-ġustizzja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tiegħek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844" y="0"/>
            <a:ext cx="6643734" cy="6858000"/>
          </a:xfrm>
        </p:spPr>
        <p:txBody>
          <a:bodyPr anchor="ctr">
            <a:noAutofit/>
          </a:bodyPr>
          <a:lstStyle/>
          <a:p>
            <a:pPr marL="1588" indent="-1588" algn="ctr">
              <a:buNone/>
            </a:pP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Għax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inti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Sidi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         it-tama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tiegħi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;</a:t>
            </a:r>
          </a:p>
          <a:p>
            <a:pPr marL="1588" indent="-1588" algn="ctr">
              <a:buNone/>
            </a:pP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Mulej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inti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l-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fiduċja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tiegħi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minn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mt-MT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ż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għo</a:t>
            </a:r>
            <a:r>
              <a:rPr lang="mt-MT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ż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iti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</a:p>
          <a:p>
            <a:pPr marL="1588" indent="-1588" algn="ctr">
              <a:buNone/>
            </a:pP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Fuqek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serraħt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minn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twelidi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</a:t>
            </a:r>
          </a:p>
          <a:p>
            <a:pPr marL="1588" indent="-1588" algn="ctr">
              <a:buNone/>
            </a:pP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minn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ġuf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ommi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inti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ħadtni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/>
          <a:srcRect b="679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844" y="1928802"/>
            <a:ext cx="8858312" cy="2625725"/>
          </a:xfrm>
        </p:spPr>
        <p:txBody>
          <a:bodyPr anchor="b">
            <a:normAutofit/>
          </a:bodyPr>
          <a:lstStyle/>
          <a:p>
            <a:pPr marL="1588" indent="-1588" algn="ctr">
              <a:buNone/>
            </a:pP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Fommi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jxandar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il-ġustizzja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tiegħek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844" y="0"/>
            <a:ext cx="8858312" cy="6715148"/>
          </a:xfrm>
        </p:spPr>
        <p:txBody>
          <a:bodyPr anchor="ctr">
            <a:normAutofit/>
          </a:bodyPr>
          <a:lstStyle/>
          <a:p>
            <a:pPr marL="1588" indent="-1588" algn="r">
              <a:buNone/>
            </a:pP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Fommi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jxandar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</a:p>
          <a:p>
            <a:pPr marL="1588" indent="-1588" algn="r">
              <a:buNone/>
            </a:pP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il-ġustizzja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tiegħek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</a:t>
            </a:r>
          </a:p>
          <a:p>
            <a:pPr marL="1588" indent="-1588" algn="r">
              <a:buNone/>
            </a:pP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il-jum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kollu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l-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għemejjel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</a:p>
          <a:p>
            <a:pPr marL="1588" indent="-1588" algn="r">
              <a:buNone/>
            </a:pP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tal-għajnuna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tiegħek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</a:t>
            </a:r>
          </a:p>
          <a:p>
            <a:pPr marL="1588" indent="-1588" algn="r">
              <a:buNone/>
            </a:pP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O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Alla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sa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minn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mt-MT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ż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għo</a:t>
            </a:r>
            <a:r>
              <a:rPr lang="mt-MT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ż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iti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</a:p>
          <a:p>
            <a:pPr marL="1588" indent="-1588" algn="r">
              <a:buNone/>
            </a:pP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int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għallimtni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;</a:t>
            </a:r>
          </a:p>
          <a:p>
            <a:pPr marL="1588" indent="-1588" algn="r">
              <a:buNone/>
            </a:pP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jien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s’issa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għadni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nxandar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għeġubijietek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/>
          <a:srcRect b="679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844" y="1928802"/>
            <a:ext cx="8858312" cy="2625725"/>
          </a:xfrm>
        </p:spPr>
        <p:txBody>
          <a:bodyPr anchor="b">
            <a:normAutofit/>
          </a:bodyPr>
          <a:lstStyle/>
          <a:p>
            <a:pPr marL="1588" indent="-1588" algn="ctr">
              <a:buNone/>
            </a:pP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Fommi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jxandar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il-ġustizzja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tiegħek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86182" y="142852"/>
            <a:ext cx="5214974" cy="3500462"/>
          </a:xfrm>
        </p:spPr>
        <p:txBody>
          <a:bodyPr>
            <a:normAutofit/>
          </a:bodyPr>
          <a:lstStyle/>
          <a:p>
            <a:r>
              <a:rPr lang="en-US" b="1" i="1" dirty="0" err="1"/>
              <a:t>Issa</a:t>
            </a:r>
            <a:r>
              <a:rPr lang="en-US" b="1" i="1" dirty="0"/>
              <a:t> </a:t>
            </a:r>
            <a:r>
              <a:rPr lang="en-US" b="1" i="1" dirty="0" err="1"/>
              <a:t>hawn</a:t>
            </a:r>
            <a:r>
              <a:rPr lang="en-US" b="1" i="1" dirty="0"/>
              <a:t> </a:t>
            </a:r>
            <a:r>
              <a:rPr lang="en-US" b="1" i="1" dirty="0" err="1"/>
              <a:t>fidi</a:t>
            </a:r>
            <a:r>
              <a:rPr lang="en-US" b="1" i="1" dirty="0"/>
              <a:t>, tama u </a:t>
            </a:r>
            <a:r>
              <a:rPr lang="en-US" b="1" i="1" dirty="0" err="1"/>
              <a:t>mħabba</a:t>
            </a:r>
            <a:r>
              <a:rPr lang="en-US" b="1" i="1" dirty="0"/>
              <a:t>, it-</a:t>
            </a:r>
            <a:r>
              <a:rPr lang="en-US" b="1" i="1" dirty="0" err="1"/>
              <a:t>tlieta</a:t>
            </a:r>
            <a:r>
              <a:rPr lang="en-US" b="1" i="1" dirty="0"/>
              <a:t> </a:t>
            </a:r>
            <a:r>
              <a:rPr lang="en-US" b="1" i="1" dirty="0" err="1"/>
              <a:t>jibqgħu</a:t>
            </a:r>
            <a:r>
              <a:rPr lang="en-US" b="1" i="1" dirty="0"/>
              <a:t>. Il-</a:t>
            </a:r>
            <a:r>
              <a:rPr lang="en-US" b="1" i="1" dirty="0" err="1"/>
              <a:t>kbira</a:t>
            </a:r>
            <a:r>
              <a:rPr lang="en-US" b="1" i="1" dirty="0"/>
              <a:t> </a:t>
            </a:r>
            <a:r>
              <a:rPr lang="en-US" b="1" i="1" dirty="0" err="1"/>
              <a:t>fosthom</a:t>
            </a:r>
            <a:r>
              <a:rPr lang="en-US" b="1" i="1" dirty="0"/>
              <a:t> l-</a:t>
            </a:r>
            <a:r>
              <a:rPr lang="en-US" b="1" i="1" dirty="0" err="1"/>
              <a:t>imħabba</a:t>
            </a:r>
            <a:r>
              <a:rPr lang="en-US" b="1" i="1" dirty="0"/>
              <a:t>.</a:t>
            </a:r>
            <a:br>
              <a:rPr lang="en-US" dirty="0"/>
            </a:br>
            <a:r>
              <a:rPr lang="en-US" sz="2200" dirty="0"/>
              <a:t>1 </a:t>
            </a:r>
            <a:r>
              <a:rPr lang="en-US" sz="2200" dirty="0" err="1"/>
              <a:t>Kor</a:t>
            </a:r>
            <a:r>
              <a:rPr lang="en-US" sz="2200" dirty="0"/>
              <a:t> 12, 31 – 13, 13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7620" y="3643314"/>
            <a:ext cx="5143536" cy="3214686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000" b="1" dirty="0" err="1">
                <a:latin typeface="Trebuchet MS" pitchFamily="34" charset="0"/>
              </a:rPr>
              <a:t>Qari</a:t>
            </a:r>
            <a:r>
              <a:rPr lang="en-US" sz="4000" b="1" dirty="0">
                <a:latin typeface="Trebuchet MS" pitchFamily="34" charset="0"/>
              </a:rPr>
              <a:t> mill-</a:t>
            </a:r>
            <a:r>
              <a:rPr lang="en-US" sz="4000" b="1" dirty="0" err="1">
                <a:latin typeface="Trebuchet MS" pitchFamily="34" charset="0"/>
              </a:rPr>
              <a:t>Ewwel</a:t>
            </a:r>
            <a:r>
              <a:rPr lang="en-US" sz="4000" b="1" dirty="0">
                <a:latin typeface="Trebuchet MS" pitchFamily="34" charset="0"/>
              </a:rPr>
              <a:t> </a:t>
            </a:r>
            <a:r>
              <a:rPr lang="en-US" sz="4000" b="1" dirty="0" err="1">
                <a:latin typeface="Trebuchet MS" pitchFamily="34" charset="0"/>
              </a:rPr>
              <a:t>Ittra</a:t>
            </a:r>
            <a:r>
              <a:rPr lang="en-US" sz="4000" b="1" dirty="0">
                <a:latin typeface="Trebuchet MS" pitchFamily="34" charset="0"/>
              </a:rPr>
              <a:t> </a:t>
            </a:r>
            <a:r>
              <a:rPr lang="en-US" sz="4000" b="1" dirty="0" err="1">
                <a:latin typeface="Trebuchet MS" pitchFamily="34" charset="0"/>
              </a:rPr>
              <a:t>ta</a:t>
            </a:r>
            <a:r>
              <a:rPr lang="en-US" sz="4000" b="1" dirty="0">
                <a:latin typeface="Trebuchet MS" pitchFamily="34" charset="0"/>
              </a:rPr>
              <a:t>’ </a:t>
            </a:r>
          </a:p>
          <a:p>
            <a:pPr marL="0" indent="0" algn="ctr">
              <a:buNone/>
            </a:pPr>
            <a:r>
              <a:rPr lang="en-US" sz="4000" b="1" dirty="0">
                <a:latin typeface="Trebuchet MS" pitchFamily="34" charset="0"/>
              </a:rPr>
              <a:t>San Pawl </a:t>
            </a:r>
            <a:r>
              <a:rPr lang="en-US" sz="4000" b="1" dirty="0" err="1">
                <a:latin typeface="Trebuchet MS" pitchFamily="34" charset="0"/>
              </a:rPr>
              <a:t>Appostlu</a:t>
            </a:r>
            <a:r>
              <a:rPr lang="en-US" sz="4000" b="1" dirty="0">
                <a:latin typeface="Trebuchet MS" pitchFamily="34" charset="0"/>
              </a:rPr>
              <a:t> </a:t>
            </a:r>
            <a:r>
              <a:rPr lang="en-US" sz="4000" b="1" dirty="0" err="1">
                <a:latin typeface="Trebuchet MS" pitchFamily="34" charset="0"/>
              </a:rPr>
              <a:t>lill-Korintin</a:t>
            </a:r>
            <a:endParaRPr lang="en-US" sz="4000" dirty="0">
              <a:latin typeface="Trebuchet MS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3777493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895530" y="0"/>
            <a:ext cx="524846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406" y="0"/>
            <a:ext cx="4000528" cy="68580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5400" dirty="0" err="1">
                <a:latin typeface="Trebuchet MS" pitchFamily="34" charset="0"/>
              </a:rPr>
              <a:t>Ħuti</a:t>
            </a:r>
            <a:r>
              <a:rPr lang="en-US" sz="5400" dirty="0">
                <a:latin typeface="Trebuchet MS" pitchFamily="34" charset="0"/>
              </a:rPr>
              <a:t>, </a:t>
            </a:r>
            <a:r>
              <a:rPr lang="en-US" sz="5400" dirty="0" err="1">
                <a:latin typeface="Trebuchet MS" pitchFamily="34" charset="0"/>
              </a:rPr>
              <a:t>intom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ħabirku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għal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doni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ogħla</a:t>
            </a:r>
            <a:r>
              <a:rPr lang="en-US" sz="5400" dirty="0">
                <a:latin typeface="Trebuchet MS" pitchFamily="34" charset="0"/>
              </a:rPr>
              <a:t>. </a:t>
            </a:r>
            <a:r>
              <a:rPr lang="en-US" sz="5400" dirty="0" err="1">
                <a:latin typeface="Trebuchet MS" pitchFamily="34" charset="0"/>
              </a:rPr>
              <a:t>Imma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jien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nurikom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triq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li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tgħaddihom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ilkoll</a:t>
            </a:r>
            <a:r>
              <a:rPr lang="en-US" sz="5400" dirty="0">
                <a:latin typeface="Trebuchet MS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29190" y="0"/>
            <a:ext cx="4071966" cy="6858000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4000" dirty="0">
                <a:latin typeface="Trebuchet MS" pitchFamily="34" charset="0"/>
              </a:rPr>
              <a:t>Li </a:t>
            </a:r>
            <a:r>
              <a:rPr lang="en-US" sz="4000" dirty="0" err="1">
                <a:latin typeface="Trebuchet MS" pitchFamily="34" charset="0"/>
              </a:rPr>
              <a:t>kont</a:t>
            </a:r>
            <a:r>
              <a:rPr lang="en-US" sz="4000" dirty="0">
                <a:latin typeface="Trebuchet MS" pitchFamily="34" charset="0"/>
              </a:rPr>
              <a:t> </a:t>
            </a:r>
            <a:r>
              <a:rPr lang="en-US" sz="4000" dirty="0" err="1">
                <a:latin typeface="Trebuchet MS" pitchFamily="34" charset="0"/>
              </a:rPr>
              <a:t>nitkellem</a:t>
            </a:r>
            <a:r>
              <a:rPr lang="en-US" sz="4000" dirty="0">
                <a:latin typeface="Trebuchet MS" pitchFamily="34" charset="0"/>
              </a:rPr>
              <a:t> </a:t>
            </a:r>
            <a:r>
              <a:rPr lang="en-US" sz="4000" dirty="0" err="1">
                <a:latin typeface="Trebuchet MS" pitchFamily="34" charset="0"/>
              </a:rPr>
              <a:t>bl-ilsna</a:t>
            </a:r>
            <a:r>
              <a:rPr lang="en-US" sz="4000" dirty="0">
                <a:latin typeface="Trebuchet MS" pitchFamily="34" charset="0"/>
              </a:rPr>
              <a:t>          </a:t>
            </a:r>
            <a:r>
              <a:rPr lang="en-US" sz="4000" dirty="0" err="1">
                <a:latin typeface="Trebuchet MS" pitchFamily="34" charset="0"/>
              </a:rPr>
              <a:t>tal-bnedmin</a:t>
            </a:r>
            <a:r>
              <a:rPr lang="en-US" sz="4000" dirty="0">
                <a:latin typeface="Trebuchet MS" pitchFamily="34" charset="0"/>
              </a:rPr>
              <a:t> u </a:t>
            </a:r>
            <a:r>
              <a:rPr lang="en-US" sz="4000" dirty="0" err="1">
                <a:latin typeface="Trebuchet MS" pitchFamily="34" charset="0"/>
              </a:rPr>
              <a:t>tal-anġli</a:t>
            </a:r>
            <a:r>
              <a:rPr lang="en-US" sz="4000" dirty="0">
                <a:latin typeface="Trebuchet MS" pitchFamily="34" charset="0"/>
              </a:rPr>
              <a:t> </a:t>
            </a:r>
            <a:r>
              <a:rPr lang="en-US" sz="4000" dirty="0" err="1">
                <a:latin typeface="Trebuchet MS" pitchFamily="34" charset="0"/>
              </a:rPr>
              <a:t>bla</a:t>
            </a:r>
            <a:r>
              <a:rPr lang="en-US" sz="4000" dirty="0">
                <a:latin typeface="Trebuchet MS" pitchFamily="34" charset="0"/>
              </a:rPr>
              <a:t> ma </a:t>
            </a:r>
            <a:r>
              <a:rPr lang="en-US" sz="4000" dirty="0" err="1">
                <a:latin typeface="Trebuchet MS" pitchFamily="34" charset="0"/>
              </a:rPr>
              <a:t>kelli</a:t>
            </a:r>
            <a:r>
              <a:rPr lang="en-US" sz="4000" dirty="0">
                <a:latin typeface="Trebuchet MS" pitchFamily="34" charset="0"/>
              </a:rPr>
              <a:t> l-</a:t>
            </a:r>
            <a:r>
              <a:rPr lang="en-US" sz="4000" dirty="0" err="1">
                <a:latin typeface="Trebuchet MS" pitchFamily="34" charset="0"/>
              </a:rPr>
              <a:t>imħabba</a:t>
            </a:r>
            <a:r>
              <a:rPr lang="en-US" sz="4000" dirty="0">
                <a:latin typeface="Trebuchet MS" pitchFamily="34" charset="0"/>
              </a:rPr>
              <a:t>, </a:t>
            </a:r>
            <a:r>
              <a:rPr lang="en-US" sz="4000" dirty="0" err="1">
                <a:latin typeface="Trebuchet MS" pitchFamily="34" charset="0"/>
              </a:rPr>
              <a:t>kont</a:t>
            </a:r>
            <a:r>
              <a:rPr lang="en-US" sz="4000" dirty="0">
                <a:latin typeface="Trebuchet MS" pitchFamily="34" charset="0"/>
              </a:rPr>
              <a:t> </a:t>
            </a:r>
            <a:r>
              <a:rPr lang="en-US" sz="4000" dirty="0" err="1">
                <a:latin typeface="Trebuchet MS" pitchFamily="34" charset="0"/>
              </a:rPr>
              <a:t>inkun</a:t>
            </a:r>
            <a:r>
              <a:rPr lang="en-US" sz="4000" dirty="0">
                <a:latin typeface="Trebuchet MS" pitchFamily="34" charset="0"/>
              </a:rPr>
              <a:t> </a:t>
            </a:r>
            <a:r>
              <a:rPr lang="en-US" sz="4000" dirty="0" err="1">
                <a:latin typeface="Trebuchet MS" pitchFamily="34" charset="0"/>
              </a:rPr>
              <a:t>qisni</a:t>
            </a:r>
            <a:r>
              <a:rPr lang="en-US" sz="4000" dirty="0">
                <a:latin typeface="Trebuchet MS" pitchFamily="34" charset="0"/>
              </a:rPr>
              <a:t> </a:t>
            </a:r>
            <a:r>
              <a:rPr lang="en-US" sz="4000" dirty="0" err="1">
                <a:latin typeface="Trebuchet MS" pitchFamily="34" charset="0"/>
              </a:rPr>
              <a:t>strument</a:t>
            </a:r>
            <a:r>
              <a:rPr lang="en-US" sz="4000" dirty="0">
                <a:latin typeface="Trebuchet MS" pitchFamily="34" charset="0"/>
              </a:rPr>
              <a:t>       tar-ram </a:t>
            </a:r>
            <a:r>
              <a:rPr lang="en-US" sz="4000" dirty="0" err="1">
                <a:latin typeface="Trebuchet MS" pitchFamily="34" charset="0"/>
              </a:rPr>
              <a:t>iżarżar</a:t>
            </a:r>
            <a:r>
              <a:rPr lang="en-US" sz="4000" dirty="0">
                <a:latin typeface="Trebuchet MS" pitchFamily="34" charset="0"/>
              </a:rPr>
              <a:t> </a:t>
            </a:r>
            <a:r>
              <a:rPr lang="en-US" sz="4000" dirty="0" err="1">
                <a:latin typeface="Trebuchet MS" pitchFamily="34" charset="0"/>
              </a:rPr>
              <a:t>jew</a:t>
            </a:r>
            <a:r>
              <a:rPr lang="en-US" sz="4000" dirty="0">
                <a:latin typeface="Trebuchet MS" pitchFamily="34" charset="0"/>
              </a:rPr>
              <a:t> </a:t>
            </a:r>
            <a:r>
              <a:rPr lang="en-US" sz="4000" dirty="0" err="1">
                <a:latin typeface="Trebuchet MS" pitchFamily="34" charset="0"/>
              </a:rPr>
              <a:t>platti</a:t>
            </a:r>
            <a:r>
              <a:rPr lang="en-US" sz="4000" dirty="0">
                <a:latin typeface="Trebuchet MS" pitchFamily="34" charset="0"/>
              </a:rPr>
              <a:t> </a:t>
            </a:r>
            <a:r>
              <a:rPr lang="en-US" sz="4000" dirty="0" err="1">
                <a:latin typeface="Trebuchet MS" pitchFamily="34" charset="0"/>
              </a:rPr>
              <a:t>jċekċku</a:t>
            </a:r>
            <a:r>
              <a:rPr lang="en-US" sz="4000" dirty="0">
                <a:latin typeface="Trebuchet MS" pitchFamily="34" charset="0"/>
              </a:rPr>
              <a:t>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481988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000109"/>
            <a:ext cx="9144000" cy="5857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4"/>
            <a:ext cx="9144000" cy="1000132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b="1" i="1" dirty="0" err="1"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Trebuchet MS" pitchFamily="34" charset="0"/>
              </a:rPr>
              <a:t>Jien</a:t>
            </a:r>
            <a:r>
              <a:rPr lang="en-US" b="1" i="1" dirty="0"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Trebuchet MS" pitchFamily="34" charset="0"/>
              </a:rPr>
              <a:t> </a:t>
            </a:r>
            <a:r>
              <a:rPr lang="en-US" b="1" i="1" dirty="0" err="1"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Trebuchet MS" pitchFamily="34" charset="0"/>
              </a:rPr>
              <a:t>qegħedtek</a:t>
            </a:r>
            <a:r>
              <a:rPr lang="en-US" b="1" i="1" dirty="0"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Trebuchet MS" pitchFamily="34" charset="0"/>
              </a:rPr>
              <a:t> </a:t>
            </a:r>
            <a:r>
              <a:rPr lang="en-US" b="1" i="1" dirty="0" err="1"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Trebuchet MS" pitchFamily="34" charset="0"/>
              </a:rPr>
              <a:t>profeta</a:t>
            </a:r>
            <a:r>
              <a:rPr lang="en-US" b="1" i="1" dirty="0"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Trebuchet MS" pitchFamily="34" charset="0"/>
              </a:rPr>
              <a:t> </a:t>
            </a:r>
            <a:r>
              <a:rPr lang="en-US" b="1" i="1" dirty="0" err="1"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Trebuchet MS" pitchFamily="34" charset="0"/>
              </a:rPr>
              <a:t>fuq</a:t>
            </a:r>
            <a:r>
              <a:rPr lang="en-US" b="1" i="1" dirty="0"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Trebuchet MS" pitchFamily="34" charset="0"/>
              </a:rPr>
              <a:t> </a:t>
            </a:r>
            <a:r>
              <a:rPr lang="en-US" b="1" i="1" dirty="0" err="1"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Trebuchet MS" pitchFamily="34" charset="0"/>
              </a:rPr>
              <a:t>il-ġnus</a:t>
            </a:r>
            <a:r>
              <a:rPr lang="en-US" b="1" i="1" dirty="0"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Trebuchet MS" pitchFamily="34" charset="0"/>
              </a:rPr>
              <a:t>.</a:t>
            </a:r>
            <a:endParaRPr lang="en-US" dirty="0">
              <a:effectLst>
                <a:glow rad="101600">
                  <a:srgbClr val="002060">
                    <a:alpha val="60000"/>
                  </a:srgbClr>
                </a:glo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001156" cy="4525963"/>
          </a:xfrm>
        </p:spPr>
        <p:txBody>
          <a:bodyPr anchor="b">
            <a:normAutofit/>
          </a:bodyPr>
          <a:lstStyle/>
          <a:p>
            <a:pPr marL="0" indent="0" algn="ctr">
              <a:buNone/>
            </a:pP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Qari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mill-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Ktieb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tal-Profeta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Ġeremija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marL="0" indent="0" algn="ctr">
              <a:buNone/>
            </a:pP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Ġer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1, 4-5. 17-19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844" y="0"/>
            <a:ext cx="4786346" cy="68580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5400" dirty="0">
                <a:latin typeface="Trebuchet MS" pitchFamily="34" charset="0"/>
              </a:rPr>
              <a:t>U </a:t>
            </a:r>
            <a:r>
              <a:rPr lang="en-US" sz="5400" dirty="0" err="1">
                <a:latin typeface="Trebuchet MS" pitchFamily="34" charset="0"/>
              </a:rPr>
              <a:t>kieku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kelli</a:t>
            </a:r>
            <a:r>
              <a:rPr lang="en-US" sz="5400" dirty="0">
                <a:latin typeface="Trebuchet MS" pitchFamily="34" charset="0"/>
              </a:rPr>
              <a:t> d-don         </a:t>
            </a:r>
            <a:r>
              <a:rPr lang="en-US" sz="5400" dirty="0" err="1">
                <a:latin typeface="Trebuchet MS" pitchFamily="34" charset="0"/>
              </a:rPr>
              <a:t>tal-profezija</a:t>
            </a:r>
            <a:r>
              <a:rPr lang="en-US" sz="5400" dirty="0">
                <a:latin typeface="Trebuchet MS" pitchFamily="34" charset="0"/>
              </a:rPr>
              <a:t> u </a:t>
            </a:r>
            <a:r>
              <a:rPr lang="en-US" sz="5400" dirty="0" err="1">
                <a:latin typeface="Trebuchet MS" pitchFamily="34" charset="0"/>
              </a:rPr>
              <a:t>kont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naf</a:t>
            </a:r>
            <a:r>
              <a:rPr lang="en-US" sz="5400" dirty="0">
                <a:latin typeface="Trebuchet MS" pitchFamily="34" charset="0"/>
              </a:rPr>
              <a:t>       </a:t>
            </a:r>
            <a:r>
              <a:rPr lang="en-US" sz="5400" dirty="0" err="1">
                <a:latin typeface="Trebuchet MS" pitchFamily="34" charset="0"/>
              </a:rPr>
              <a:t>il-misteri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kollha</a:t>
            </a:r>
            <a:r>
              <a:rPr lang="en-US" sz="5400" dirty="0">
                <a:latin typeface="Trebuchet MS" pitchFamily="34" charset="0"/>
              </a:rPr>
              <a:t> u         l-</a:t>
            </a:r>
            <a:r>
              <a:rPr lang="en-US" sz="5400" dirty="0" err="1">
                <a:latin typeface="Trebuchet MS" pitchFamily="34" charset="0"/>
              </a:rPr>
              <a:t>għerf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kollu</a:t>
            </a:r>
            <a:r>
              <a:rPr lang="en-US" sz="5400" dirty="0">
                <a:latin typeface="Trebuchet MS" pitchFamily="34" charset="0"/>
              </a:rPr>
              <a:t>,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 flipH="1">
            <a:off x="5010147" y="0"/>
            <a:ext cx="4133853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5574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844" y="214290"/>
            <a:ext cx="8786874" cy="6429420"/>
          </a:xfrm>
        </p:spPr>
        <p:txBody>
          <a:bodyPr anchor="b">
            <a:normAutofit/>
          </a:bodyPr>
          <a:lstStyle/>
          <a:p>
            <a:pPr marL="0" indent="0" algn="ctr">
              <a:buNone/>
            </a:pP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kieku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kelli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l-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fidi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tiegħi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sħiħa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nqanqal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il-muntanji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imma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ma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kellix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imħabba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jiena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ma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kont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inkun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xejn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258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844" y="214290"/>
            <a:ext cx="8858312" cy="62865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kieku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kelli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nqassam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ġidi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kollu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fil-karità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nagħti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ġismi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għall-ħruq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bla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ma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jkolli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mħabba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xejn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ma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jkun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jiswieli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ġid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844" y="214290"/>
            <a:ext cx="8858312" cy="6286544"/>
          </a:xfrm>
        </p:spPr>
        <p:txBody>
          <a:bodyPr anchor="b">
            <a:normAutofit/>
          </a:bodyPr>
          <a:lstStyle/>
          <a:p>
            <a:pPr marL="0" indent="0" algn="ctr">
              <a:buNone/>
            </a:pP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L-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imħabba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taf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tistabar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tħenn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; l-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imħabba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mhijiex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għajjura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ma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tintefaħx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biha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nfisha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844" y="214290"/>
            <a:ext cx="8786874" cy="62865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ma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titkabbarx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fuq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l-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oħrajn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; ma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tagħmilx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dak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mhux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xieraq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;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95244" y="366690"/>
            <a:ext cx="8786874" cy="62865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ma </a:t>
            </a:r>
            <a:r>
              <a:rPr kumimoji="0" lang="en-US" sz="48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tfittixx</a:t>
            </a:r>
            <a:r>
              <a:rPr kumimoji="0" lang="en-US" sz="48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dak</a:t>
            </a:r>
            <a:r>
              <a:rPr kumimoji="0" lang="en-US" sz="48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li</a:t>
            </a:r>
            <a:r>
              <a:rPr kumimoji="0" lang="en-US" sz="48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hu</a:t>
            </a:r>
            <a:r>
              <a:rPr kumimoji="0" lang="en-US" sz="48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tagħha</a:t>
            </a:r>
            <a:r>
              <a:rPr kumimoji="0" lang="en-US" sz="48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, </a:t>
            </a:r>
            <a:r>
              <a:rPr kumimoji="0" lang="en-US" sz="48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xejn</a:t>
            </a:r>
            <a:r>
              <a:rPr kumimoji="0" lang="en-US" sz="48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 ma </a:t>
            </a:r>
            <a:r>
              <a:rPr kumimoji="0" lang="en-US" sz="48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tinkorla</a:t>
            </a:r>
            <a:r>
              <a:rPr kumimoji="0" lang="en-US" sz="48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; ma</a:t>
            </a:r>
            <a:r>
              <a:rPr kumimoji="0" lang="mt-MT" sz="48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żżommx</a:t>
            </a:r>
            <a:r>
              <a:rPr kumimoji="0" lang="en-US" sz="48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f’qalbha</a:t>
            </a:r>
            <a:r>
              <a:rPr kumimoji="0" lang="en-US" sz="48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għad-deni</a:t>
            </a:r>
            <a:r>
              <a:rPr kumimoji="0" lang="en-US" sz="48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, ma </a:t>
            </a:r>
            <a:r>
              <a:rPr kumimoji="0" lang="en-US" sz="48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tifraħx</a:t>
            </a:r>
            <a:r>
              <a:rPr kumimoji="0" lang="en-US" sz="48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bl-inġustizzja</a:t>
            </a:r>
            <a:r>
              <a:rPr kumimoji="0" lang="en-US" sz="48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,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4290"/>
            <a:ext cx="8229600" cy="6286544"/>
          </a:xfrm>
        </p:spPr>
        <p:txBody>
          <a:bodyPr anchor="b">
            <a:normAutofit/>
          </a:bodyPr>
          <a:lstStyle/>
          <a:p>
            <a:pPr marL="0" indent="0" algn="r">
              <a:buNone/>
            </a:pP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imma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tifraħ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bil-verità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;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kollox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tagħder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kollox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temmen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kollox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tittama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kollox</a:t>
            </a:r>
            <a:r>
              <a:rPr lang="mt-MT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tissaporti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r>
              <a:rPr lang="mt-MT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L-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imħabba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ma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tintemm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qatt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 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844" y="0"/>
            <a:ext cx="4214842" cy="68580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800" dirty="0" err="1">
                <a:latin typeface="Trebuchet MS" pitchFamily="34" charset="0"/>
              </a:rPr>
              <a:t>Jgħibu</a:t>
            </a:r>
            <a:r>
              <a:rPr lang="en-US" sz="4800" dirty="0">
                <a:latin typeface="Trebuchet MS" pitchFamily="34" charset="0"/>
              </a:rPr>
              <a:t>             l-</a:t>
            </a:r>
            <a:r>
              <a:rPr lang="en-US" sz="4800" dirty="0" err="1">
                <a:latin typeface="Trebuchet MS" pitchFamily="34" charset="0"/>
              </a:rPr>
              <a:t>profeziji</a:t>
            </a:r>
            <a:r>
              <a:rPr lang="en-US" sz="4800" dirty="0">
                <a:latin typeface="Trebuchet MS" pitchFamily="34" charset="0"/>
              </a:rPr>
              <a:t>, </a:t>
            </a:r>
            <a:r>
              <a:rPr lang="en-US" sz="4800" dirty="0" err="1">
                <a:latin typeface="Trebuchet MS" pitchFamily="34" charset="0"/>
              </a:rPr>
              <a:t>jisktu</a:t>
            </a:r>
            <a:r>
              <a:rPr lang="en-US" sz="4800" dirty="0">
                <a:latin typeface="Trebuchet MS" pitchFamily="34" charset="0"/>
              </a:rPr>
              <a:t> l-</a:t>
            </a:r>
            <a:r>
              <a:rPr lang="en-US" sz="4800" dirty="0" err="1">
                <a:latin typeface="Trebuchet MS" pitchFamily="34" charset="0"/>
              </a:rPr>
              <a:t>ilsna</a:t>
            </a:r>
            <a:r>
              <a:rPr lang="en-US" sz="4800" dirty="0">
                <a:latin typeface="Trebuchet MS" pitchFamily="34" charset="0"/>
              </a:rPr>
              <a:t>, </a:t>
            </a:r>
            <a:r>
              <a:rPr lang="en-US" sz="4800" dirty="0" err="1">
                <a:latin typeface="Trebuchet MS" pitchFamily="34" charset="0"/>
              </a:rPr>
              <a:t>jgħib</a:t>
            </a:r>
            <a:r>
              <a:rPr lang="en-US" sz="4800" dirty="0">
                <a:latin typeface="Trebuchet MS" pitchFamily="34" charset="0"/>
              </a:rPr>
              <a:t> l-</a:t>
            </a:r>
            <a:r>
              <a:rPr lang="en-US" sz="4800" dirty="0" err="1">
                <a:latin typeface="Trebuchet MS" pitchFamily="34" charset="0"/>
              </a:rPr>
              <a:t>għerf</a:t>
            </a:r>
            <a:r>
              <a:rPr lang="en-US" sz="4800" dirty="0">
                <a:latin typeface="Trebuchet MS" pitchFamily="34" charset="0"/>
              </a:rPr>
              <a:t>.  </a:t>
            </a:r>
            <a:r>
              <a:rPr lang="en-US" sz="4800" dirty="0" err="1">
                <a:latin typeface="Trebuchet MS" pitchFamily="34" charset="0"/>
              </a:rPr>
              <a:t>Għalissa</a:t>
            </a:r>
            <a:r>
              <a:rPr lang="en-US" sz="4800" dirty="0">
                <a:latin typeface="Trebuchet MS" pitchFamily="34" charset="0"/>
              </a:rPr>
              <a:t> </a:t>
            </a:r>
            <a:r>
              <a:rPr lang="en-US" sz="4800" dirty="0" err="1">
                <a:latin typeface="Trebuchet MS" pitchFamily="34" charset="0"/>
              </a:rPr>
              <a:t>nafu</a:t>
            </a:r>
            <a:r>
              <a:rPr lang="en-US" sz="4800" dirty="0">
                <a:latin typeface="Trebuchet MS" pitchFamily="34" charset="0"/>
              </a:rPr>
              <a:t> </a:t>
            </a:r>
            <a:r>
              <a:rPr lang="en-US" sz="4800" dirty="0" err="1">
                <a:latin typeface="Trebuchet MS" pitchFamily="34" charset="0"/>
              </a:rPr>
              <a:t>biċċa</a:t>
            </a:r>
            <a:r>
              <a:rPr lang="en-US" sz="4800" dirty="0">
                <a:latin typeface="Trebuchet MS" pitchFamily="34" charset="0"/>
              </a:rPr>
              <a:t>, u               l-</a:t>
            </a:r>
            <a:r>
              <a:rPr lang="en-US" sz="4800" dirty="0" err="1">
                <a:latin typeface="Trebuchet MS" pitchFamily="34" charset="0"/>
              </a:rPr>
              <a:t>profezija</a:t>
            </a:r>
            <a:r>
              <a:rPr lang="en-US" sz="4800" dirty="0">
                <a:latin typeface="Trebuchet MS" pitchFamily="34" charset="0"/>
              </a:rPr>
              <a:t> </a:t>
            </a:r>
            <a:r>
              <a:rPr lang="en-US" sz="4800" dirty="0" err="1">
                <a:latin typeface="Trebuchet MS" pitchFamily="34" charset="0"/>
              </a:rPr>
              <a:t>tagħna</a:t>
            </a:r>
            <a:r>
              <a:rPr lang="en-US" sz="4800" dirty="0">
                <a:latin typeface="Trebuchet MS" pitchFamily="34" charset="0"/>
              </a:rPr>
              <a:t> hi </a:t>
            </a:r>
            <a:r>
              <a:rPr lang="en-US" sz="4800" dirty="0" err="1">
                <a:latin typeface="Trebuchet MS" pitchFamily="34" charset="0"/>
              </a:rPr>
              <a:t>nieqsa</a:t>
            </a:r>
            <a:r>
              <a:rPr lang="en-US" sz="4800" dirty="0">
                <a:latin typeface="Trebuchet MS" pitchFamily="34" charset="0"/>
              </a:rPr>
              <a:t>; 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424947" y="0"/>
            <a:ext cx="4719053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00694" y="0"/>
            <a:ext cx="3500462" cy="68580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5400" dirty="0" err="1">
                <a:latin typeface="Trebuchet MS" pitchFamily="34" charset="0"/>
              </a:rPr>
              <a:t>imma</a:t>
            </a:r>
            <a:r>
              <a:rPr lang="en-US" sz="5400" dirty="0">
                <a:latin typeface="Trebuchet MS" pitchFamily="34" charset="0"/>
              </a:rPr>
              <a:t> meta </a:t>
            </a:r>
            <a:r>
              <a:rPr lang="en-US" sz="5400" dirty="0" err="1">
                <a:latin typeface="Trebuchet MS" pitchFamily="34" charset="0"/>
              </a:rPr>
              <a:t>jfeġġ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dak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li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hu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sħiħ</a:t>
            </a:r>
            <a:r>
              <a:rPr lang="en-US" sz="5400" dirty="0">
                <a:latin typeface="Trebuchet MS" pitchFamily="34" charset="0"/>
              </a:rPr>
              <a:t>, </a:t>
            </a:r>
            <a:r>
              <a:rPr lang="en-US" sz="5400" dirty="0" err="1">
                <a:latin typeface="Trebuchet MS" pitchFamily="34" charset="0"/>
              </a:rPr>
              <a:t>jgħib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dak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li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hu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nieqes</a:t>
            </a:r>
            <a:r>
              <a:rPr lang="en-US" sz="5400" dirty="0">
                <a:latin typeface="Trebuchet MS" pitchFamily="34" charset="0"/>
              </a:rPr>
              <a:t>.</a:t>
            </a: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 flipH="1">
            <a:off x="0" y="0"/>
            <a:ext cx="541782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 flipH="1">
            <a:off x="2131730" y="0"/>
            <a:ext cx="701227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3571900" cy="68580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Meta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kont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tarbija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kont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nitkellem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tarbija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inħoss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tarbija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naħseb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tarbija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6B19C"/>
            </a:gs>
            <a:gs pos="30000">
              <a:srgbClr val="D49E6C"/>
            </a:gs>
            <a:gs pos="70000">
              <a:srgbClr val="A65528"/>
            </a:gs>
            <a:gs pos="100000">
              <a:srgbClr val="663012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43570" y="0"/>
            <a:ext cx="3357586" cy="68580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Meta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sirt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raġel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warrabt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dak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tarbija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screen"/>
          <a:srcRect r="18411"/>
          <a:stretch>
            <a:fillRect/>
          </a:stretch>
        </p:blipFill>
        <p:spPr bwMode="auto">
          <a:xfrm>
            <a:off x="-1" y="0"/>
            <a:ext cx="5572133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3819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0430" y="142852"/>
            <a:ext cx="5500726" cy="6500858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Fi</a:t>
            </a: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żmien</a:t>
            </a: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Ġosija</a:t>
            </a: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ġietni</a:t>
            </a: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l-</a:t>
            </a:r>
            <a:r>
              <a:rPr lang="en-US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kelma</a:t>
            </a: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tal-Mulej</a:t>
            </a: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US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qalli</a:t>
            </a: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 «</a:t>
            </a:r>
            <a:r>
              <a:rPr lang="en-US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Qabel</a:t>
            </a: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ma </a:t>
            </a:r>
            <a:r>
              <a:rPr lang="en-US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sawwartek</a:t>
            </a: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fil-ġuf</a:t>
            </a: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għaraftek</a:t>
            </a: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; </a:t>
            </a:r>
            <a:r>
              <a:rPr lang="en-US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qabel</a:t>
            </a: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ma </a:t>
            </a:r>
            <a:r>
              <a:rPr lang="en-US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ħriġt</a:t>
            </a: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minn</a:t>
            </a: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ħdan</a:t>
            </a: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ommok</a:t>
            </a: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ikkonsagrajtek</a:t>
            </a: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 </a:t>
            </a:r>
            <a:r>
              <a:rPr lang="en-US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Jien</a:t>
            </a: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qegħedtek</a:t>
            </a: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profeta</a:t>
            </a: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fuq</a:t>
            </a: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il-ġnus</a:t>
            </a: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58" y="0"/>
            <a:ext cx="4071966" cy="6858000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Bħalissa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naraw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bħallikieku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f’mera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imċajpar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imma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mbagħad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naraw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wiċċ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imb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wiċċ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3504" y="0"/>
            <a:ext cx="3929058" cy="6858000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5400" dirty="0" err="1">
                <a:latin typeface="Trebuchet MS" pitchFamily="34" charset="0"/>
              </a:rPr>
              <a:t>Issa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nagħraf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biċċa</a:t>
            </a:r>
            <a:r>
              <a:rPr lang="en-US" sz="5400" dirty="0">
                <a:latin typeface="Trebuchet MS" pitchFamily="34" charset="0"/>
              </a:rPr>
              <a:t>, </a:t>
            </a:r>
            <a:r>
              <a:rPr lang="en-US" sz="5400" dirty="0" err="1">
                <a:latin typeface="Trebuchet MS" pitchFamily="34" charset="0"/>
              </a:rPr>
              <a:t>imbagħad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nagħraf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bħalma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jien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magħruf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issa</a:t>
            </a:r>
            <a:r>
              <a:rPr lang="en-US" sz="5400" dirty="0">
                <a:latin typeface="Trebuchet MS" pitchFamily="34" charset="0"/>
              </a:rPr>
              <a:t>.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723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844" y="214290"/>
            <a:ext cx="8858312" cy="6286544"/>
          </a:xfrm>
        </p:spPr>
        <p:txBody>
          <a:bodyPr anchor="b">
            <a:normAutofit/>
          </a:bodyPr>
          <a:lstStyle/>
          <a:p>
            <a:pPr marL="0" indent="0" algn="ctr">
              <a:buNone/>
            </a:pP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Issa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hawn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fidi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tama u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mħabba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it-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tlieta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jibqgħu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 Il-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kbira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fosthom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l-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imħabba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!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628955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15074" y="0"/>
            <a:ext cx="2928926" cy="68580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Kelma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tal-Mulej</a:t>
            </a:r>
            <a:endParaRPr lang="en-US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marL="0" indent="0" algn="ctr">
              <a:buNone/>
            </a:pPr>
            <a:endParaRPr lang="en-US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marL="0" indent="0" algn="ctr">
              <a:buNone/>
            </a:pP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Irroddu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ħajr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lil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Alla</a:t>
            </a:r>
            <a:endParaRPr lang="en-US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141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Akklamazzjoni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qabel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l-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Evanġelju</a:t>
            </a:r>
            <a:b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US" sz="2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Lq</a:t>
            </a:r>
            <a:r>
              <a:rPr lang="en-US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4, 18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844" y="1600200"/>
            <a:ext cx="8858312" cy="4972072"/>
          </a:xfrm>
        </p:spPr>
        <p:txBody>
          <a:bodyPr anchor="b">
            <a:normAutofit/>
          </a:bodyPr>
          <a:lstStyle/>
          <a:p>
            <a:pPr marL="1588" indent="-1588" algn="ctr">
              <a:buNone/>
            </a:pP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Hallelujah. Hallelujah</a:t>
            </a:r>
          </a:p>
          <a:p>
            <a:pPr marL="1588" indent="-1588" algn="ctr">
              <a:buNone/>
            </a:pP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Mulej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bagħatni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nwassal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il-bxara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t-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tajba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lill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-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fqajrin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</a:t>
            </a:r>
            <a:r>
              <a:rPr lang="mt-MT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rrodd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        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il-ħelsien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lill-maħqurin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</a:p>
          <a:p>
            <a:pPr marL="1588" indent="-1588" algn="ctr">
              <a:buNone/>
            </a:pP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Hallelujah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3438" y="0"/>
            <a:ext cx="4357718" cy="2357430"/>
          </a:xfrm>
        </p:spPr>
        <p:txBody>
          <a:bodyPr>
            <a:normAutofit fontScale="90000"/>
          </a:bodyPr>
          <a:lstStyle/>
          <a:p>
            <a:r>
              <a:rPr lang="en-US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Ġesù</a:t>
            </a:r>
            <a:r>
              <a:rPr lang="en-US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ma </a:t>
            </a:r>
            <a:r>
              <a:rPr lang="en-US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kienx</a:t>
            </a:r>
            <a:r>
              <a:rPr lang="en-US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mibgħut</a:t>
            </a:r>
            <a:r>
              <a:rPr lang="en-US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     </a:t>
            </a:r>
            <a:r>
              <a:rPr lang="en-US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għal-Lhud</a:t>
            </a:r>
            <a:r>
              <a:rPr lang="en-US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biss</a:t>
            </a:r>
            <a:r>
              <a:rPr lang="en-US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b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US" sz="2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Lq</a:t>
            </a:r>
            <a:r>
              <a:rPr lang="en-US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4, 21-30</a:t>
            </a:r>
            <a:endParaRPr lang="en-US" sz="2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0" y="3214686"/>
            <a:ext cx="4429156" cy="3643314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Qari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        mill-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Evanġelju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skont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           San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Luqa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459486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7458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58" y="1600200"/>
            <a:ext cx="8429684" cy="4525963"/>
          </a:xfrm>
        </p:spPr>
        <p:txBody>
          <a:bodyPr anchor="b">
            <a:normAutofit/>
          </a:bodyPr>
          <a:lstStyle/>
          <a:p>
            <a:pPr marL="0" indent="0" algn="ctr">
              <a:buNone/>
            </a:pP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F’dak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iż-żmien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Ġesù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qal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lin-nies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fis-sinagoga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 «Din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il-kitba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seħħet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illum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intom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tisimgħu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.»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7752" y="0"/>
            <a:ext cx="4143404" cy="68580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800" dirty="0">
                <a:latin typeface="Trebuchet MS" pitchFamily="34" charset="0"/>
              </a:rPr>
              <a:t>U </a:t>
            </a:r>
            <a:r>
              <a:rPr lang="en-US" sz="4800" dirty="0" err="1">
                <a:latin typeface="Trebuchet MS" pitchFamily="34" charset="0"/>
              </a:rPr>
              <a:t>lkoll</a:t>
            </a:r>
            <a:r>
              <a:rPr lang="en-US" sz="4800" dirty="0">
                <a:latin typeface="Trebuchet MS" pitchFamily="34" charset="0"/>
              </a:rPr>
              <a:t> </a:t>
            </a:r>
            <a:r>
              <a:rPr lang="en-US" sz="4800" dirty="0" err="1">
                <a:latin typeface="Trebuchet MS" pitchFamily="34" charset="0"/>
              </a:rPr>
              <a:t>laqgħu</a:t>
            </a:r>
            <a:r>
              <a:rPr lang="en-US" sz="4800" dirty="0">
                <a:latin typeface="Trebuchet MS" pitchFamily="34" charset="0"/>
              </a:rPr>
              <a:t> </a:t>
            </a:r>
            <a:r>
              <a:rPr lang="en-US" sz="4800" dirty="0" err="1">
                <a:latin typeface="Trebuchet MS" pitchFamily="34" charset="0"/>
              </a:rPr>
              <a:t>kliemu</a:t>
            </a:r>
            <a:r>
              <a:rPr lang="en-US" sz="4800" dirty="0">
                <a:latin typeface="Trebuchet MS" pitchFamily="34" charset="0"/>
              </a:rPr>
              <a:t> u </a:t>
            </a:r>
            <a:r>
              <a:rPr lang="en-US" sz="4800" dirty="0" err="1">
                <a:latin typeface="Trebuchet MS" pitchFamily="34" charset="0"/>
              </a:rPr>
              <a:t>stagħġbu</a:t>
            </a:r>
            <a:r>
              <a:rPr lang="en-US" sz="4800" dirty="0">
                <a:latin typeface="Trebuchet MS" pitchFamily="34" charset="0"/>
              </a:rPr>
              <a:t> </a:t>
            </a:r>
            <a:r>
              <a:rPr lang="en-US" sz="4800" dirty="0" err="1">
                <a:latin typeface="Trebuchet MS" pitchFamily="34" charset="0"/>
              </a:rPr>
              <a:t>għall-kliem</a:t>
            </a:r>
            <a:r>
              <a:rPr lang="en-US" sz="4800" dirty="0">
                <a:latin typeface="Trebuchet MS" pitchFamily="34" charset="0"/>
              </a:rPr>
              <a:t> </a:t>
            </a:r>
            <a:r>
              <a:rPr lang="en-US" sz="4800" dirty="0" err="1">
                <a:latin typeface="Trebuchet MS" pitchFamily="34" charset="0"/>
              </a:rPr>
              <a:t>mimli</a:t>
            </a:r>
            <a:r>
              <a:rPr lang="en-US" sz="4800" dirty="0">
                <a:latin typeface="Trebuchet MS" pitchFamily="34" charset="0"/>
              </a:rPr>
              <a:t> </a:t>
            </a:r>
            <a:r>
              <a:rPr lang="en-US" sz="4800" dirty="0" err="1">
                <a:latin typeface="Trebuchet MS" pitchFamily="34" charset="0"/>
              </a:rPr>
              <a:t>ħlewwa</a:t>
            </a:r>
            <a:r>
              <a:rPr lang="en-US" sz="4800" dirty="0">
                <a:latin typeface="Trebuchet MS" pitchFamily="34" charset="0"/>
              </a:rPr>
              <a:t> </a:t>
            </a:r>
            <a:r>
              <a:rPr lang="en-US" sz="4800" dirty="0" err="1">
                <a:latin typeface="Trebuchet MS" pitchFamily="34" charset="0"/>
              </a:rPr>
              <a:t>li</a:t>
            </a:r>
            <a:r>
              <a:rPr lang="en-US" sz="4800" dirty="0">
                <a:latin typeface="Trebuchet MS" pitchFamily="34" charset="0"/>
              </a:rPr>
              <a:t> </a:t>
            </a:r>
            <a:r>
              <a:rPr lang="en-US" sz="4800" dirty="0" err="1">
                <a:latin typeface="Trebuchet MS" pitchFamily="34" charset="0"/>
              </a:rPr>
              <a:t>kien</a:t>
            </a:r>
            <a:r>
              <a:rPr lang="en-US" sz="4800" dirty="0">
                <a:latin typeface="Trebuchet MS" pitchFamily="34" charset="0"/>
              </a:rPr>
              <a:t> </a:t>
            </a:r>
            <a:r>
              <a:rPr lang="en-US" sz="4800" dirty="0" err="1">
                <a:latin typeface="Trebuchet MS" pitchFamily="34" charset="0"/>
              </a:rPr>
              <a:t>ħiereġ</a:t>
            </a:r>
            <a:r>
              <a:rPr lang="en-US" sz="4800" dirty="0">
                <a:latin typeface="Trebuchet MS" pitchFamily="34" charset="0"/>
              </a:rPr>
              <a:t> </a:t>
            </a:r>
            <a:r>
              <a:rPr lang="en-US" sz="4800" dirty="0" err="1">
                <a:latin typeface="Trebuchet MS" pitchFamily="34" charset="0"/>
              </a:rPr>
              <a:t>minn</a:t>
            </a:r>
            <a:r>
              <a:rPr lang="en-US" sz="4800" dirty="0">
                <a:latin typeface="Trebuchet MS" pitchFamily="34" charset="0"/>
              </a:rPr>
              <a:t> </a:t>
            </a:r>
            <a:r>
              <a:rPr lang="en-US" sz="4800" dirty="0" err="1">
                <a:latin typeface="Trebuchet MS" pitchFamily="34" charset="0"/>
              </a:rPr>
              <a:t>fommu</a:t>
            </a:r>
            <a:r>
              <a:rPr lang="en-US" sz="4800" dirty="0">
                <a:latin typeface="Trebuchet MS" pitchFamily="34" charset="0"/>
              </a:rPr>
              <a:t> u </a:t>
            </a:r>
            <a:r>
              <a:rPr lang="en-US" sz="4800" dirty="0" err="1">
                <a:latin typeface="Trebuchet MS" pitchFamily="34" charset="0"/>
              </a:rPr>
              <a:t>bdew</a:t>
            </a:r>
            <a:r>
              <a:rPr lang="en-US" sz="4800" dirty="0">
                <a:latin typeface="Trebuchet MS" pitchFamily="34" charset="0"/>
              </a:rPr>
              <a:t> </a:t>
            </a:r>
            <a:r>
              <a:rPr lang="en-US" sz="4800" dirty="0" err="1">
                <a:latin typeface="Trebuchet MS" pitchFamily="34" charset="0"/>
              </a:rPr>
              <a:t>jgħidu</a:t>
            </a:r>
            <a:r>
              <a:rPr lang="en-US" sz="4800" dirty="0">
                <a:latin typeface="Trebuchet MS" pitchFamily="34" charset="0"/>
              </a:rPr>
              <a:t>: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479524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b">
            <a:normAutofit/>
          </a:bodyPr>
          <a:lstStyle/>
          <a:p>
            <a:pPr marL="0" indent="0" algn="ctr">
              <a:buNone/>
            </a:pP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«Dan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mhuwiex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bin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Ġużeppi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?»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Iżda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hu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qalilhom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29190" y="0"/>
            <a:ext cx="4071966" cy="68580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000" dirty="0">
                <a:latin typeface="Trebuchet MS" pitchFamily="34" charset="0"/>
              </a:rPr>
              <a:t>«</a:t>
            </a:r>
            <a:r>
              <a:rPr lang="en-US" sz="4000" dirty="0" err="1">
                <a:latin typeface="Trebuchet MS" pitchFamily="34" charset="0"/>
              </a:rPr>
              <a:t>Żgur</a:t>
            </a:r>
            <a:r>
              <a:rPr lang="en-US" sz="4000" dirty="0">
                <a:latin typeface="Trebuchet MS" pitchFamily="34" charset="0"/>
              </a:rPr>
              <a:t> </a:t>
            </a:r>
            <a:r>
              <a:rPr lang="en-US" sz="4000" dirty="0" err="1">
                <a:latin typeface="Trebuchet MS" pitchFamily="34" charset="0"/>
              </a:rPr>
              <a:t>li</a:t>
            </a:r>
            <a:r>
              <a:rPr lang="en-US" sz="4000" dirty="0">
                <a:latin typeface="Trebuchet MS" pitchFamily="34" charset="0"/>
              </a:rPr>
              <a:t> se </a:t>
            </a:r>
            <a:r>
              <a:rPr lang="en-US" sz="4000" dirty="0" err="1">
                <a:latin typeface="Trebuchet MS" pitchFamily="34" charset="0"/>
              </a:rPr>
              <a:t>tgħidu</a:t>
            </a:r>
            <a:r>
              <a:rPr lang="en-US" sz="4000" dirty="0">
                <a:latin typeface="Trebuchet MS" pitchFamily="34" charset="0"/>
              </a:rPr>
              <a:t> </a:t>
            </a:r>
            <a:r>
              <a:rPr lang="en-US" sz="4000" dirty="0" err="1">
                <a:latin typeface="Trebuchet MS" pitchFamily="34" charset="0"/>
              </a:rPr>
              <a:t>għalija</a:t>
            </a:r>
            <a:r>
              <a:rPr lang="en-US" sz="4000" dirty="0">
                <a:latin typeface="Trebuchet MS" pitchFamily="34" charset="0"/>
              </a:rPr>
              <a:t> </a:t>
            </a:r>
            <a:r>
              <a:rPr lang="en-US" sz="4000" dirty="0" err="1">
                <a:latin typeface="Trebuchet MS" pitchFamily="34" charset="0"/>
              </a:rPr>
              <a:t>dan</a:t>
            </a:r>
            <a:r>
              <a:rPr lang="en-US" sz="4000" dirty="0">
                <a:latin typeface="Trebuchet MS" pitchFamily="34" charset="0"/>
              </a:rPr>
              <a:t> </a:t>
            </a:r>
            <a:r>
              <a:rPr lang="en-US" sz="4000" dirty="0" err="1">
                <a:latin typeface="Trebuchet MS" pitchFamily="34" charset="0"/>
              </a:rPr>
              <a:t>il-proverbju</a:t>
            </a:r>
            <a:r>
              <a:rPr lang="en-US" sz="4000" dirty="0">
                <a:latin typeface="Trebuchet MS" pitchFamily="34" charset="0"/>
              </a:rPr>
              <a:t>: “</a:t>
            </a:r>
            <a:r>
              <a:rPr lang="en-US" sz="4000" dirty="0" err="1">
                <a:latin typeface="Trebuchet MS" pitchFamily="34" charset="0"/>
              </a:rPr>
              <a:t>Tabib</a:t>
            </a:r>
            <a:r>
              <a:rPr lang="en-US" sz="4000" dirty="0">
                <a:latin typeface="Trebuchet MS" pitchFamily="34" charset="0"/>
              </a:rPr>
              <a:t>, </a:t>
            </a:r>
            <a:r>
              <a:rPr lang="en-US" sz="4000" dirty="0" err="1">
                <a:latin typeface="Trebuchet MS" pitchFamily="34" charset="0"/>
              </a:rPr>
              <a:t>fejjaq</a:t>
            </a:r>
            <a:r>
              <a:rPr lang="en-US" sz="4000" dirty="0">
                <a:latin typeface="Trebuchet MS" pitchFamily="34" charset="0"/>
              </a:rPr>
              <a:t> </a:t>
            </a:r>
            <a:r>
              <a:rPr lang="en-US" sz="4000" dirty="0" err="1">
                <a:latin typeface="Trebuchet MS" pitchFamily="34" charset="0"/>
              </a:rPr>
              <a:t>lilek</a:t>
            </a:r>
            <a:r>
              <a:rPr lang="en-US" sz="4000" dirty="0">
                <a:latin typeface="Trebuchet MS" pitchFamily="34" charset="0"/>
              </a:rPr>
              <a:t> </a:t>
            </a:r>
            <a:r>
              <a:rPr lang="en-US" sz="4000" dirty="0" err="1">
                <a:latin typeface="Trebuchet MS" pitchFamily="34" charset="0"/>
              </a:rPr>
              <a:t>innifsek</a:t>
            </a:r>
            <a:r>
              <a:rPr lang="en-US" sz="4000" dirty="0">
                <a:latin typeface="Trebuchet MS" pitchFamily="34" charset="0"/>
              </a:rPr>
              <a:t>”. </a:t>
            </a:r>
            <a:r>
              <a:rPr lang="en-US" sz="4000" dirty="0" err="1">
                <a:latin typeface="Trebuchet MS" pitchFamily="34" charset="0"/>
              </a:rPr>
              <a:t>Dak</a:t>
            </a:r>
            <a:r>
              <a:rPr lang="en-US" sz="4000" dirty="0">
                <a:latin typeface="Trebuchet MS" pitchFamily="34" charset="0"/>
              </a:rPr>
              <a:t> </a:t>
            </a:r>
            <a:r>
              <a:rPr lang="en-US" sz="4000" dirty="0" err="1">
                <a:latin typeface="Trebuchet MS" pitchFamily="34" charset="0"/>
              </a:rPr>
              <a:t>kollu</a:t>
            </a:r>
            <a:r>
              <a:rPr lang="en-US" sz="4000" dirty="0">
                <a:latin typeface="Trebuchet MS" pitchFamily="34" charset="0"/>
              </a:rPr>
              <a:t> </a:t>
            </a:r>
            <a:r>
              <a:rPr lang="en-US" sz="4000" dirty="0" err="1">
                <a:latin typeface="Trebuchet MS" pitchFamily="34" charset="0"/>
              </a:rPr>
              <a:t>li</a:t>
            </a:r>
            <a:r>
              <a:rPr lang="en-US" sz="4000" dirty="0">
                <a:latin typeface="Trebuchet MS" pitchFamily="34" charset="0"/>
              </a:rPr>
              <a:t> </a:t>
            </a:r>
            <a:r>
              <a:rPr lang="en-US" sz="4000" dirty="0" err="1">
                <a:latin typeface="Trebuchet MS" pitchFamily="34" charset="0"/>
              </a:rPr>
              <a:t>smajna</a:t>
            </a:r>
            <a:r>
              <a:rPr lang="en-US" sz="4000" dirty="0">
                <a:latin typeface="Trebuchet MS" pitchFamily="34" charset="0"/>
              </a:rPr>
              <a:t> </a:t>
            </a:r>
            <a:r>
              <a:rPr lang="en-US" sz="4000" dirty="0" err="1">
                <a:latin typeface="Trebuchet MS" pitchFamily="34" charset="0"/>
              </a:rPr>
              <a:t>li</a:t>
            </a:r>
            <a:r>
              <a:rPr lang="en-US" sz="4000" dirty="0">
                <a:latin typeface="Trebuchet MS" pitchFamily="34" charset="0"/>
              </a:rPr>
              <a:t> </a:t>
            </a:r>
            <a:r>
              <a:rPr lang="en-US" sz="4000" dirty="0" err="1">
                <a:latin typeface="Trebuchet MS" pitchFamily="34" charset="0"/>
              </a:rPr>
              <a:t>ġara</a:t>
            </a:r>
            <a:r>
              <a:rPr lang="en-US" sz="4000" dirty="0">
                <a:latin typeface="Trebuchet MS" pitchFamily="34" charset="0"/>
              </a:rPr>
              <a:t> </a:t>
            </a:r>
            <a:r>
              <a:rPr lang="en-US" sz="4000" dirty="0" err="1">
                <a:latin typeface="Trebuchet MS" pitchFamily="34" charset="0"/>
              </a:rPr>
              <a:t>f’Kafarnahum</a:t>
            </a:r>
            <a:r>
              <a:rPr lang="en-US" sz="4000" dirty="0">
                <a:latin typeface="Trebuchet MS" pitchFamily="34" charset="0"/>
              </a:rPr>
              <a:t> </a:t>
            </a:r>
            <a:r>
              <a:rPr lang="en-US" sz="4000" dirty="0" err="1">
                <a:latin typeface="Trebuchet MS" pitchFamily="34" charset="0"/>
              </a:rPr>
              <a:t>agħmlu</a:t>
            </a:r>
            <a:r>
              <a:rPr lang="en-US" sz="4000" dirty="0">
                <a:latin typeface="Trebuchet MS" pitchFamily="34" charset="0"/>
              </a:rPr>
              <a:t> </a:t>
            </a:r>
            <a:r>
              <a:rPr lang="en-US" sz="4000" dirty="0" err="1">
                <a:latin typeface="Trebuchet MS" pitchFamily="34" charset="0"/>
              </a:rPr>
              <a:t>hawn</a:t>
            </a:r>
            <a:r>
              <a:rPr lang="en-US" sz="4000" dirty="0">
                <a:latin typeface="Trebuchet MS" pitchFamily="34" charset="0"/>
              </a:rPr>
              <a:t> </a:t>
            </a:r>
            <a:r>
              <a:rPr lang="en-US" sz="4000" dirty="0" err="1">
                <a:latin typeface="Trebuchet MS" pitchFamily="34" charset="0"/>
              </a:rPr>
              <a:t>f’pajji</a:t>
            </a:r>
            <a:r>
              <a:rPr lang="mt-MT" sz="4000" dirty="0">
                <a:latin typeface="Trebuchet MS" pitchFamily="34" charset="0"/>
              </a:rPr>
              <a:t>ż</a:t>
            </a:r>
            <a:r>
              <a:rPr lang="en-US" sz="4000" dirty="0" err="1">
                <a:latin typeface="Trebuchet MS" pitchFamily="34" charset="0"/>
              </a:rPr>
              <a:t>ek</a:t>
            </a:r>
            <a:r>
              <a:rPr lang="en-US" sz="4000" dirty="0">
                <a:latin typeface="Trebuchet MS" pitchFamily="34" charset="0"/>
              </a:rPr>
              <a:t> </a:t>
            </a:r>
            <a:r>
              <a:rPr lang="en-US" sz="4000" dirty="0" err="1">
                <a:latin typeface="Trebuchet MS" pitchFamily="34" charset="0"/>
              </a:rPr>
              <a:t>ukoll</a:t>
            </a:r>
            <a:r>
              <a:rPr lang="en-US" sz="4000" dirty="0">
                <a:latin typeface="Trebuchet MS" pitchFamily="34" charset="0"/>
              </a:rPr>
              <a:t>!»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 flipH="1">
            <a:off x="0" y="0"/>
            <a:ext cx="4868533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844" y="1"/>
            <a:ext cx="4857784" cy="68580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800" dirty="0" err="1">
                <a:latin typeface="Trebuchet MS" pitchFamily="34" charset="0"/>
              </a:rPr>
              <a:t>Ħażżem</a:t>
            </a:r>
            <a:r>
              <a:rPr lang="en-US" sz="4800" dirty="0">
                <a:latin typeface="Trebuchet MS" pitchFamily="34" charset="0"/>
              </a:rPr>
              <a:t> </a:t>
            </a:r>
            <a:r>
              <a:rPr lang="en-US" sz="4800" dirty="0" err="1">
                <a:latin typeface="Trebuchet MS" pitchFamily="34" charset="0"/>
              </a:rPr>
              <a:t>ġenbejk</a:t>
            </a:r>
            <a:r>
              <a:rPr lang="en-US" sz="4800" dirty="0">
                <a:latin typeface="Trebuchet MS" pitchFamily="34" charset="0"/>
              </a:rPr>
              <a:t>, </a:t>
            </a:r>
            <a:r>
              <a:rPr lang="en-US" sz="4800" dirty="0" err="1">
                <a:latin typeface="Trebuchet MS" pitchFamily="34" charset="0"/>
              </a:rPr>
              <a:t>qum</a:t>
            </a:r>
            <a:r>
              <a:rPr lang="en-US" sz="4800" dirty="0">
                <a:latin typeface="Trebuchet MS" pitchFamily="34" charset="0"/>
              </a:rPr>
              <a:t> u </a:t>
            </a:r>
            <a:r>
              <a:rPr lang="en-US" sz="4800" dirty="0" err="1">
                <a:latin typeface="Trebuchet MS" pitchFamily="34" charset="0"/>
              </a:rPr>
              <a:t>għidilhom</a:t>
            </a:r>
            <a:r>
              <a:rPr lang="en-US" sz="4800" dirty="0">
                <a:latin typeface="Trebuchet MS" pitchFamily="34" charset="0"/>
              </a:rPr>
              <a:t> </a:t>
            </a:r>
            <a:r>
              <a:rPr lang="en-US" sz="4800" dirty="0" err="1">
                <a:latin typeface="Trebuchet MS" pitchFamily="34" charset="0"/>
              </a:rPr>
              <a:t>kulma</a:t>
            </a:r>
            <a:r>
              <a:rPr lang="en-US" sz="4800" dirty="0">
                <a:latin typeface="Trebuchet MS" pitchFamily="34" charset="0"/>
              </a:rPr>
              <a:t> </a:t>
            </a:r>
            <a:r>
              <a:rPr lang="en-US" sz="4800" dirty="0" err="1">
                <a:latin typeface="Trebuchet MS" pitchFamily="34" charset="0"/>
              </a:rPr>
              <a:t>nordnalek</a:t>
            </a:r>
            <a:r>
              <a:rPr lang="en-US" sz="4800" dirty="0">
                <a:latin typeface="Trebuchet MS" pitchFamily="34" charset="0"/>
              </a:rPr>
              <a:t>.</a:t>
            </a:r>
            <a:r>
              <a:rPr lang="mt-MT" sz="4800" dirty="0">
                <a:latin typeface="Trebuchet MS" pitchFamily="34" charset="0"/>
              </a:rPr>
              <a:t> </a:t>
            </a:r>
            <a:r>
              <a:rPr lang="en-US" sz="4800" dirty="0">
                <a:latin typeface="Trebuchet MS" pitchFamily="34" charset="0"/>
              </a:rPr>
              <a:t>La </a:t>
            </a:r>
            <a:r>
              <a:rPr lang="en-US" sz="4800" dirty="0" err="1">
                <a:latin typeface="Trebuchet MS" pitchFamily="34" charset="0"/>
              </a:rPr>
              <a:t>tibżax</a:t>
            </a:r>
            <a:r>
              <a:rPr lang="en-US" sz="4800" dirty="0">
                <a:latin typeface="Trebuchet MS" pitchFamily="34" charset="0"/>
              </a:rPr>
              <a:t> </a:t>
            </a:r>
            <a:r>
              <a:rPr lang="en-US" sz="4800" dirty="0" err="1">
                <a:latin typeface="Trebuchet MS" pitchFamily="34" charset="0"/>
              </a:rPr>
              <a:t>minnhom</a:t>
            </a:r>
            <a:r>
              <a:rPr lang="en-US" sz="4800" dirty="0">
                <a:latin typeface="Trebuchet MS" pitchFamily="34" charset="0"/>
              </a:rPr>
              <a:t>, </a:t>
            </a:r>
            <a:r>
              <a:rPr lang="en-US" sz="4800" dirty="0" err="1">
                <a:latin typeface="Trebuchet MS" pitchFamily="34" charset="0"/>
              </a:rPr>
              <a:t>għax</a:t>
            </a:r>
            <a:r>
              <a:rPr lang="en-US" sz="4800" dirty="0">
                <a:latin typeface="Trebuchet MS" pitchFamily="34" charset="0"/>
              </a:rPr>
              <a:t> </a:t>
            </a:r>
            <a:r>
              <a:rPr lang="en-US" sz="4800" dirty="0" err="1">
                <a:latin typeface="Trebuchet MS" pitchFamily="34" charset="0"/>
              </a:rPr>
              <a:t>inkella</a:t>
            </a:r>
            <a:r>
              <a:rPr lang="en-US" sz="4800" dirty="0">
                <a:latin typeface="Trebuchet MS" pitchFamily="34" charset="0"/>
              </a:rPr>
              <a:t> </a:t>
            </a:r>
            <a:r>
              <a:rPr lang="en-US" sz="4800" dirty="0" err="1">
                <a:latin typeface="Trebuchet MS" pitchFamily="34" charset="0"/>
              </a:rPr>
              <a:t>nbeżżgħek</a:t>
            </a:r>
            <a:r>
              <a:rPr lang="en-US" sz="4800" dirty="0">
                <a:latin typeface="Trebuchet MS" pitchFamily="34" charset="0"/>
              </a:rPr>
              <a:t> </a:t>
            </a:r>
            <a:r>
              <a:rPr lang="en-US" sz="4800" dirty="0" err="1">
                <a:latin typeface="Trebuchet MS" pitchFamily="34" charset="0"/>
              </a:rPr>
              <a:t>jien</a:t>
            </a:r>
            <a:r>
              <a:rPr lang="en-US" sz="4800" dirty="0">
                <a:latin typeface="Trebuchet MS" pitchFamily="34" charset="0"/>
              </a:rPr>
              <a:t> </a:t>
            </a:r>
            <a:r>
              <a:rPr lang="en-US" sz="4800" dirty="0" err="1">
                <a:latin typeface="Trebuchet MS" pitchFamily="34" charset="0"/>
              </a:rPr>
              <a:t>quddiemhom</a:t>
            </a:r>
            <a:r>
              <a:rPr lang="en-US" sz="4800" dirty="0">
                <a:latin typeface="Trebuchet MS" pitchFamily="34" charset="0"/>
              </a:rPr>
              <a:t>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020954" y="0"/>
            <a:ext cx="412304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844" y="0"/>
            <a:ext cx="4286280" cy="68580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5400" dirty="0">
                <a:latin typeface="Trebuchet MS" pitchFamily="34" charset="0"/>
              </a:rPr>
              <a:t>U </a:t>
            </a:r>
            <a:r>
              <a:rPr lang="mt-MT" sz="5400" dirty="0" err="1">
                <a:latin typeface="Trebuchet MS" pitchFamily="34" charset="0"/>
              </a:rPr>
              <a:t>ż</a:t>
            </a:r>
            <a:r>
              <a:rPr lang="en-US" sz="5400" dirty="0" err="1">
                <a:latin typeface="Trebuchet MS" pitchFamily="34" charset="0"/>
              </a:rPr>
              <a:t>ied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jgħidilhom</a:t>
            </a:r>
            <a:r>
              <a:rPr lang="en-US" sz="5400" dirty="0">
                <a:latin typeface="Trebuchet MS" pitchFamily="34" charset="0"/>
              </a:rPr>
              <a:t>: «</a:t>
            </a:r>
            <a:r>
              <a:rPr lang="en-US" sz="5400" dirty="0" err="1">
                <a:latin typeface="Trebuchet MS" pitchFamily="34" charset="0"/>
              </a:rPr>
              <a:t>Tassew</a:t>
            </a:r>
            <a:r>
              <a:rPr lang="en-US" sz="5400" dirty="0">
                <a:latin typeface="Trebuchet MS" pitchFamily="34" charset="0"/>
              </a:rPr>
              <a:t>, </a:t>
            </a:r>
            <a:r>
              <a:rPr lang="en-US" sz="5400" dirty="0" err="1">
                <a:latin typeface="Trebuchet MS" pitchFamily="34" charset="0"/>
              </a:rPr>
              <a:t>ngħidilkom</a:t>
            </a:r>
            <a:r>
              <a:rPr lang="en-US" sz="5400" dirty="0">
                <a:latin typeface="Trebuchet MS" pitchFamily="34" charset="0"/>
              </a:rPr>
              <a:t>, </a:t>
            </a:r>
            <a:r>
              <a:rPr lang="en-US" sz="5400" dirty="0" err="1">
                <a:latin typeface="Trebuchet MS" pitchFamily="34" charset="0"/>
              </a:rPr>
              <a:t>ebda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profeta</a:t>
            </a:r>
            <a:r>
              <a:rPr lang="en-US" sz="5400" dirty="0">
                <a:latin typeface="Trebuchet MS" pitchFamily="34" charset="0"/>
              </a:rPr>
              <a:t> ma </a:t>
            </a:r>
            <a:r>
              <a:rPr lang="en-US" sz="5400" dirty="0" err="1">
                <a:latin typeface="Trebuchet MS" pitchFamily="34" charset="0"/>
              </a:rPr>
              <a:t>jilqgħuh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tajjeb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f’pajjiżu</a:t>
            </a:r>
            <a:r>
              <a:rPr lang="en-US" sz="5400" dirty="0">
                <a:latin typeface="Trebuchet MS" pitchFamily="34" charset="0"/>
              </a:rPr>
              <a:t>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576573" y="0"/>
            <a:ext cx="456742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844" y="1600200"/>
            <a:ext cx="8858312" cy="4972072"/>
          </a:xfrm>
        </p:spPr>
        <p:txBody>
          <a:bodyPr anchor="b">
            <a:normAutofit/>
          </a:bodyPr>
          <a:lstStyle/>
          <a:p>
            <a:pPr marL="0" indent="0" algn="ctr">
              <a:buNone/>
            </a:pPr>
            <a:r>
              <a:rPr lang="en-US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Għax</a:t>
            </a: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ngħidilkom</a:t>
            </a: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is-</a:t>
            </a:r>
            <a:r>
              <a:rPr lang="en-US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sewwa</a:t>
            </a: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kien</a:t>
            </a: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hemm</a:t>
            </a: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bosta</a:t>
            </a: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romol</a:t>
            </a: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f’Iżrael</a:t>
            </a: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fi</a:t>
            </a: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żmien</a:t>
            </a: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Elija</a:t>
            </a: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meta s-</a:t>
            </a:r>
            <a:r>
              <a:rPr lang="en-US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sema</a:t>
            </a: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baqa</a:t>
            </a: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</a:t>
            </a:r>
            <a:r>
              <a:rPr lang="en-US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tliet</a:t>
            </a: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snin</a:t>
            </a: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US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sitt</a:t>
            </a: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xhur</a:t>
            </a: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magħluq</a:t>
            </a: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US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waqa</a:t>
            </a: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</a:t>
            </a:r>
            <a:r>
              <a:rPr lang="en-US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ġuħ</a:t>
            </a: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kbir</a:t>
            </a: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fil-pajjiż</a:t>
            </a: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kollu</a:t>
            </a: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; 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844" y="3714752"/>
            <a:ext cx="8858312" cy="285752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madankollu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għand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ħadd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minnhom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ma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ntbagħat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Elija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imma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għand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waħda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armla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minn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Sarefta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Sidon.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-1"/>
            <a:ext cx="9144000" cy="6900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844" y="1600200"/>
            <a:ext cx="8858312" cy="5043510"/>
          </a:xfrm>
        </p:spPr>
        <p:txBody>
          <a:bodyPr anchor="b">
            <a:normAutofit/>
          </a:bodyPr>
          <a:lstStyle/>
          <a:p>
            <a:pPr marL="0" indent="0" algn="ctr">
              <a:buNone/>
            </a:pP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kien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hemm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bosta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lebbrużi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f’Iżrael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fi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mt-MT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ż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mien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il-profeta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Eliżew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imma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ħadd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minnhom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ma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ġie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mfejjaq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ħlief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Nagħman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tas-Sirja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.»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530780" y="0"/>
            <a:ext cx="461322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4500562" cy="6858000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3600" dirty="0">
                <a:latin typeface="Trebuchet MS" pitchFamily="34" charset="0"/>
              </a:rPr>
              <a:t>Meta </a:t>
            </a:r>
            <a:r>
              <a:rPr lang="en-US" sz="3600" dirty="0" err="1">
                <a:latin typeface="Trebuchet MS" pitchFamily="34" charset="0"/>
              </a:rPr>
              <a:t>semgħu</a:t>
            </a:r>
            <a:r>
              <a:rPr lang="en-US" sz="3600" dirty="0">
                <a:latin typeface="Trebuchet MS" pitchFamily="34" charset="0"/>
              </a:rPr>
              <a:t> </a:t>
            </a:r>
            <a:r>
              <a:rPr lang="en-US" sz="3600" dirty="0" err="1">
                <a:latin typeface="Trebuchet MS" pitchFamily="34" charset="0"/>
              </a:rPr>
              <a:t>dan</a:t>
            </a:r>
            <a:r>
              <a:rPr lang="en-US" sz="3600" dirty="0">
                <a:latin typeface="Trebuchet MS" pitchFamily="34" charset="0"/>
              </a:rPr>
              <a:t> </a:t>
            </a:r>
            <a:r>
              <a:rPr lang="en-US" sz="3600" dirty="0" err="1">
                <a:latin typeface="Trebuchet MS" pitchFamily="34" charset="0"/>
              </a:rPr>
              <a:t>fis-sinagoga</a:t>
            </a:r>
            <a:r>
              <a:rPr lang="en-US" sz="3600" dirty="0">
                <a:latin typeface="Trebuchet MS" pitchFamily="34" charset="0"/>
              </a:rPr>
              <a:t> </a:t>
            </a:r>
            <a:r>
              <a:rPr lang="en-US" sz="3600" dirty="0" err="1">
                <a:latin typeface="Trebuchet MS" pitchFamily="34" charset="0"/>
              </a:rPr>
              <a:t>kulħadd</a:t>
            </a:r>
            <a:r>
              <a:rPr lang="en-US" sz="3600" dirty="0">
                <a:latin typeface="Trebuchet MS" pitchFamily="34" charset="0"/>
              </a:rPr>
              <a:t> </a:t>
            </a:r>
            <a:r>
              <a:rPr lang="en-US" sz="3600" dirty="0" err="1">
                <a:latin typeface="Trebuchet MS" pitchFamily="34" charset="0"/>
              </a:rPr>
              <a:t>imtela</a:t>
            </a:r>
            <a:r>
              <a:rPr lang="en-US" sz="3600" dirty="0">
                <a:latin typeface="Trebuchet MS" pitchFamily="34" charset="0"/>
              </a:rPr>
              <a:t> </a:t>
            </a:r>
            <a:r>
              <a:rPr lang="en-US" sz="3600" dirty="0" err="1">
                <a:latin typeface="Trebuchet MS" pitchFamily="34" charset="0"/>
              </a:rPr>
              <a:t>bil-korla</a:t>
            </a:r>
            <a:r>
              <a:rPr lang="en-US" sz="3600" dirty="0">
                <a:latin typeface="Trebuchet MS" pitchFamily="34" charset="0"/>
              </a:rPr>
              <a:t>; </a:t>
            </a:r>
            <a:r>
              <a:rPr lang="en-US" sz="3600" dirty="0" err="1">
                <a:latin typeface="Trebuchet MS" pitchFamily="34" charset="0"/>
              </a:rPr>
              <a:t>qamu</a:t>
            </a:r>
            <a:r>
              <a:rPr lang="en-US" sz="3600" dirty="0">
                <a:latin typeface="Trebuchet MS" pitchFamily="34" charset="0"/>
              </a:rPr>
              <a:t>, u </a:t>
            </a:r>
            <a:r>
              <a:rPr lang="en-US" sz="3600" dirty="0" err="1">
                <a:latin typeface="Trebuchet MS" pitchFamily="34" charset="0"/>
              </a:rPr>
              <a:t>ħarġuh</a:t>
            </a:r>
            <a:r>
              <a:rPr lang="en-US" sz="3600" dirty="0">
                <a:latin typeface="Trebuchet MS" pitchFamily="34" charset="0"/>
              </a:rPr>
              <a:t> ‘</a:t>
            </a:r>
            <a:r>
              <a:rPr lang="en-US" sz="3600" dirty="0" err="1">
                <a:latin typeface="Trebuchet MS" pitchFamily="34" charset="0"/>
              </a:rPr>
              <a:t>il</a:t>
            </a:r>
            <a:r>
              <a:rPr lang="en-US" sz="3600" dirty="0">
                <a:latin typeface="Trebuchet MS" pitchFamily="34" charset="0"/>
              </a:rPr>
              <a:t> </a:t>
            </a:r>
            <a:r>
              <a:rPr lang="en-US" sz="3600" dirty="0" err="1">
                <a:latin typeface="Trebuchet MS" pitchFamily="34" charset="0"/>
              </a:rPr>
              <a:t>barra</a:t>
            </a:r>
            <a:r>
              <a:rPr lang="en-US" sz="3600" dirty="0">
                <a:latin typeface="Trebuchet MS" pitchFamily="34" charset="0"/>
              </a:rPr>
              <a:t> mill-belt, </a:t>
            </a:r>
            <a:r>
              <a:rPr lang="en-US" sz="3600" dirty="0" err="1">
                <a:latin typeface="Trebuchet MS" pitchFamily="34" charset="0"/>
              </a:rPr>
              <a:t>ħaduh</a:t>
            </a:r>
            <a:r>
              <a:rPr lang="en-US" sz="3600" dirty="0">
                <a:latin typeface="Trebuchet MS" pitchFamily="34" charset="0"/>
              </a:rPr>
              <a:t> </a:t>
            </a:r>
            <a:r>
              <a:rPr lang="en-US" sz="3600" dirty="0" err="1">
                <a:latin typeface="Trebuchet MS" pitchFamily="34" charset="0"/>
              </a:rPr>
              <a:t>fuq</a:t>
            </a:r>
            <a:r>
              <a:rPr lang="en-US" sz="3600" dirty="0">
                <a:latin typeface="Trebuchet MS" pitchFamily="34" charset="0"/>
              </a:rPr>
              <a:t> </a:t>
            </a:r>
            <a:r>
              <a:rPr lang="en-US" sz="3600" dirty="0" err="1">
                <a:latin typeface="Trebuchet MS" pitchFamily="34" charset="0"/>
              </a:rPr>
              <a:t>xifer</a:t>
            </a:r>
            <a:r>
              <a:rPr lang="en-US" sz="3600" dirty="0">
                <a:latin typeface="Trebuchet MS" pitchFamily="34" charset="0"/>
              </a:rPr>
              <a:t> </a:t>
            </a:r>
            <a:r>
              <a:rPr lang="en-US" sz="3600" dirty="0" err="1">
                <a:latin typeface="Trebuchet MS" pitchFamily="34" charset="0"/>
              </a:rPr>
              <a:t>ta</a:t>
            </a:r>
            <a:r>
              <a:rPr lang="en-US" sz="3600" dirty="0">
                <a:latin typeface="Trebuchet MS" pitchFamily="34" charset="0"/>
              </a:rPr>
              <a:t>’ </a:t>
            </a:r>
            <a:r>
              <a:rPr lang="en-US" sz="3600" dirty="0" err="1">
                <a:latin typeface="Trebuchet MS" pitchFamily="34" charset="0"/>
              </a:rPr>
              <a:t>rdum</a:t>
            </a:r>
            <a:r>
              <a:rPr lang="en-US" sz="3600" dirty="0">
                <a:latin typeface="Trebuchet MS" pitchFamily="34" charset="0"/>
              </a:rPr>
              <a:t> </a:t>
            </a:r>
            <a:r>
              <a:rPr lang="en-US" sz="3600" dirty="0" err="1">
                <a:latin typeface="Trebuchet MS" pitchFamily="34" charset="0"/>
              </a:rPr>
              <a:t>tal-għolja</a:t>
            </a:r>
            <a:r>
              <a:rPr lang="en-US" sz="3600" dirty="0">
                <a:latin typeface="Trebuchet MS" pitchFamily="34" charset="0"/>
              </a:rPr>
              <a:t> </a:t>
            </a:r>
            <a:r>
              <a:rPr lang="en-US" sz="3600" dirty="0" err="1">
                <a:latin typeface="Trebuchet MS" pitchFamily="34" charset="0"/>
              </a:rPr>
              <a:t>li</a:t>
            </a:r>
            <a:r>
              <a:rPr lang="en-US" sz="3600" dirty="0">
                <a:latin typeface="Trebuchet MS" pitchFamily="34" charset="0"/>
              </a:rPr>
              <a:t> </a:t>
            </a:r>
            <a:r>
              <a:rPr lang="en-US" sz="3600" dirty="0" err="1">
                <a:latin typeface="Trebuchet MS" pitchFamily="34" charset="0"/>
              </a:rPr>
              <a:t>fuqha</a:t>
            </a:r>
            <a:r>
              <a:rPr lang="en-US" sz="3600" dirty="0">
                <a:latin typeface="Trebuchet MS" pitchFamily="34" charset="0"/>
              </a:rPr>
              <a:t> </a:t>
            </a:r>
            <a:r>
              <a:rPr lang="en-US" sz="3600" dirty="0" err="1">
                <a:latin typeface="Trebuchet MS" pitchFamily="34" charset="0"/>
              </a:rPr>
              <a:t>kienet</a:t>
            </a:r>
            <a:r>
              <a:rPr lang="en-US" sz="3600" dirty="0">
                <a:latin typeface="Trebuchet MS" pitchFamily="34" charset="0"/>
              </a:rPr>
              <a:t> </a:t>
            </a:r>
            <a:r>
              <a:rPr lang="en-US" sz="3600" dirty="0" err="1">
                <a:latin typeface="Trebuchet MS" pitchFamily="34" charset="0"/>
              </a:rPr>
              <a:t>mibnija</a:t>
            </a:r>
            <a:r>
              <a:rPr lang="en-US" sz="3600" dirty="0">
                <a:latin typeface="Trebuchet MS" pitchFamily="34" charset="0"/>
              </a:rPr>
              <a:t> l-belt </a:t>
            </a:r>
            <a:r>
              <a:rPr lang="en-US" sz="3600" dirty="0" err="1">
                <a:latin typeface="Trebuchet MS" pitchFamily="34" charset="0"/>
              </a:rPr>
              <a:t>tagħhom</a:t>
            </a:r>
            <a:r>
              <a:rPr lang="en-US" sz="3600" dirty="0">
                <a:latin typeface="Trebuchet MS" pitchFamily="34" charset="0"/>
              </a:rPr>
              <a:t>, u </a:t>
            </a:r>
            <a:r>
              <a:rPr lang="en-US" sz="3600" dirty="0" err="1">
                <a:latin typeface="Trebuchet MS" pitchFamily="34" charset="0"/>
              </a:rPr>
              <a:t>riedu</a:t>
            </a:r>
            <a:r>
              <a:rPr lang="en-US" sz="3600" dirty="0">
                <a:latin typeface="Trebuchet MS" pitchFamily="34" charset="0"/>
              </a:rPr>
              <a:t> </a:t>
            </a:r>
            <a:r>
              <a:rPr lang="en-US" sz="3600" dirty="0" err="1">
                <a:latin typeface="Trebuchet MS" pitchFamily="34" charset="0"/>
              </a:rPr>
              <a:t>jixħtuh</a:t>
            </a:r>
            <a:r>
              <a:rPr lang="en-US" sz="3600" dirty="0">
                <a:latin typeface="Trebuchet MS" pitchFamily="34" charset="0"/>
              </a:rPr>
              <a:t> </a:t>
            </a:r>
            <a:r>
              <a:rPr lang="en-US" sz="3600" dirty="0" err="1">
                <a:latin typeface="Trebuchet MS" pitchFamily="34" charset="0"/>
              </a:rPr>
              <a:t>minn</a:t>
            </a:r>
            <a:r>
              <a:rPr lang="en-US" sz="3600" dirty="0">
                <a:latin typeface="Trebuchet MS" pitchFamily="34" charset="0"/>
              </a:rPr>
              <a:t> </a:t>
            </a:r>
            <a:r>
              <a:rPr lang="en-US" sz="3600" dirty="0" err="1">
                <a:latin typeface="Trebuchet MS" pitchFamily="34" charset="0"/>
              </a:rPr>
              <a:t>hemm</a:t>
            </a:r>
            <a:r>
              <a:rPr lang="en-US" sz="3600" dirty="0">
                <a:latin typeface="Trebuchet MS" pitchFamily="34" charset="0"/>
              </a:rPr>
              <a:t> </a:t>
            </a:r>
            <a:r>
              <a:rPr lang="en-US" sz="3600" dirty="0" err="1">
                <a:latin typeface="Trebuchet MS" pitchFamily="34" charset="0"/>
              </a:rPr>
              <a:t>fuq</a:t>
            </a:r>
            <a:r>
              <a:rPr lang="en-US" sz="3600" dirty="0">
                <a:latin typeface="Trebuchet MS" pitchFamily="34" charset="0"/>
              </a:rPr>
              <a:t> </a:t>
            </a:r>
            <a:r>
              <a:rPr lang="en-US" sz="3600" dirty="0" err="1">
                <a:latin typeface="Trebuchet MS" pitchFamily="34" charset="0"/>
              </a:rPr>
              <a:t>għal</a:t>
            </a:r>
            <a:r>
              <a:rPr lang="en-US" sz="3600" dirty="0">
                <a:latin typeface="Trebuchet MS" pitchFamily="34" charset="0"/>
              </a:rPr>
              <a:t> </a:t>
            </a:r>
            <a:r>
              <a:rPr lang="en-US" sz="3600" dirty="0" err="1">
                <a:latin typeface="Trebuchet MS" pitchFamily="34" charset="0"/>
              </a:rPr>
              <a:t>isfel</a:t>
            </a:r>
            <a:r>
              <a:rPr lang="mt-MT" sz="3600" dirty="0">
                <a:latin typeface="Trebuchet MS" pitchFamily="34" charset="0"/>
              </a:rPr>
              <a:t>.</a:t>
            </a:r>
            <a:endParaRPr lang="en-US" sz="3600" dirty="0"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86380" y="0"/>
            <a:ext cx="3714776" cy="68580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6000" dirty="0" err="1">
                <a:latin typeface="Trebuchet MS" pitchFamily="34" charset="0"/>
              </a:rPr>
              <a:t>Iżda</a:t>
            </a:r>
            <a:r>
              <a:rPr lang="en-US" sz="6000" dirty="0">
                <a:latin typeface="Trebuchet MS" pitchFamily="34" charset="0"/>
              </a:rPr>
              <a:t> </a:t>
            </a:r>
            <a:r>
              <a:rPr lang="en-US" sz="6000" dirty="0" err="1">
                <a:latin typeface="Trebuchet MS" pitchFamily="34" charset="0"/>
              </a:rPr>
              <a:t>hu</a:t>
            </a:r>
            <a:r>
              <a:rPr lang="en-US" sz="6000" dirty="0">
                <a:latin typeface="Trebuchet MS" pitchFamily="34" charset="0"/>
              </a:rPr>
              <a:t> </a:t>
            </a:r>
            <a:r>
              <a:rPr lang="en-US" sz="6000" dirty="0" err="1">
                <a:latin typeface="Trebuchet MS" pitchFamily="34" charset="0"/>
              </a:rPr>
              <a:t>għadda</a:t>
            </a:r>
            <a:r>
              <a:rPr lang="en-US" sz="6000" dirty="0">
                <a:latin typeface="Trebuchet MS" pitchFamily="34" charset="0"/>
              </a:rPr>
              <a:t> </a:t>
            </a:r>
            <a:r>
              <a:rPr lang="en-US" sz="6000" dirty="0" err="1">
                <a:latin typeface="Trebuchet MS" pitchFamily="34" charset="0"/>
              </a:rPr>
              <a:t>minn</a:t>
            </a:r>
            <a:r>
              <a:rPr lang="en-US" sz="6000" dirty="0">
                <a:latin typeface="Trebuchet MS" pitchFamily="34" charset="0"/>
              </a:rPr>
              <a:t> </a:t>
            </a:r>
            <a:r>
              <a:rPr lang="en-US" sz="6000" dirty="0" err="1">
                <a:latin typeface="Trebuchet MS" pitchFamily="34" charset="0"/>
              </a:rPr>
              <a:t>ġo</a:t>
            </a:r>
            <a:r>
              <a:rPr lang="en-US" sz="6000" dirty="0">
                <a:latin typeface="Trebuchet MS" pitchFamily="34" charset="0"/>
              </a:rPr>
              <a:t> </a:t>
            </a:r>
            <a:r>
              <a:rPr lang="en-US" sz="6000" dirty="0" err="1">
                <a:latin typeface="Trebuchet MS" pitchFamily="34" charset="0"/>
              </a:rPr>
              <a:t>nofshom</a:t>
            </a:r>
            <a:r>
              <a:rPr lang="en-US" sz="6000" dirty="0">
                <a:latin typeface="Trebuchet MS" pitchFamily="34" charset="0"/>
              </a:rPr>
              <a:t> </a:t>
            </a:r>
            <a:r>
              <a:rPr lang="mt-MT" sz="6000" dirty="0">
                <a:latin typeface="Trebuchet MS" pitchFamily="34" charset="0"/>
              </a:rPr>
              <a:t> </a:t>
            </a:r>
            <a:r>
              <a:rPr lang="en-US" sz="6000" dirty="0">
                <a:latin typeface="Trebuchet MS" pitchFamily="34" charset="0"/>
              </a:rPr>
              <a:t>u </a:t>
            </a:r>
            <a:r>
              <a:rPr lang="en-US" sz="6000" dirty="0" err="1">
                <a:latin typeface="Trebuchet MS" pitchFamily="34" charset="0"/>
              </a:rPr>
              <a:t>baqa</a:t>
            </a:r>
            <a:r>
              <a:rPr lang="en-US" sz="6000" dirty="0">
                <a:latin typeface="Trebuchet MS" pitchFamily="34" charset="0"/>
              </a:rPr>
              <a:t>’ </a:t>
            </a:r>
            <a:r>
              <a:rPr lang="en-US" sz="6000" dirty="0" err="1">
                <a:latin typeface="Trebuchet MS" pitchFamily="34" charset="0"/>
              </a:rPr>
              <a:t>sejjer</a:t>
            </a:r>
            <a:r>
              <a:rPr lang="en-US" sz="6000" dirty="0">
                <a:latin typeface="Trebuchet MS" pitchFamily="34" charset="0"/>
              </a:rPr>
              <a:t>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844" y="142852"/>
            <a:ext cx="8858312" cy="6500858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Kelma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tal-Mulej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marL="0" indent="0" algn="ctr">
              <a:buNone/>
            </a:pP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marL="0" indent="0" algn="ctr">
              <a:buNone/>
            </a:pP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marL="0" indent="0" algn="ctr">
              <a:buNone/>
            </a:pP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marL="0" indent="0" algn="ctr">
              <a:buNone/>
            </a:pP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marL="0" indent="0" algn="ctr">
              <a:buNone/>
            </a:pP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Tifħir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lilek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Kristu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844" y="-24"/>
            <a:ext cx="8858312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 err="1">
                <a:latin typeface="Trebuchet MS" pitchFamily="34" charset="0"/>
              </a:rPr>
              <a:t>Arani</a:t>
            </a:r>
            <a:r>
              <a:rPr lang="en-US" sz="4000" dirty="0">
                <a:latin typeface="Trebuchet MS" pitchFamily="34" charset="0"/>
              </a:rPr>
              <a:t> </a:t>
            </a:r>
            <a:r>
              <a:rPr lang="en-US" sz="4000" dirty="0" err="1">
                <a:latin typeface="Trebuchet MS" pitchFamily="34" charset="0"/>
              </a:rPr>
              <a:t>llum</a:t>
            </a:r>
            <a:r>
              <a:rPr lang="en-US" sz="4000" dirty="0">
                <a:latin typeface="Trebuchet MS" pitchFamily="34" charset="0"/>
              </a:rPr>
              <a:t> se </a:t>
            </a:r>
            <a:r>
              <a:rPr lang="en-US" sz="4000" dirty="0" err="1">
                <a:latin typeface="Trebuchet MS" pitchFamily="34" charset="0"/>
              </a:rPr>
              <a:t>nagħmel</a:t>
            </a:r>
            <a:r>
              <a:rPr lang="en-US" sz="4000" dirty="0">
                <a:latin typeface="Trebuchet MS" pitchFamily="34" charset="0"/>
              </a:rPr>
              <a:t> </a:t>
            </a:r>
            <a:r>
              <a:rPr lang="en-US" sz="4000" dirty="0" err="1">
                <a:latin typeface="Trebuchet MS" pitchFamily="34" charset="0"/>
              </a:rPr>
              <a:t>minnek</a:t>
            </a:r>
            <a:r>
              <a:rPr lang="en-US" sz="4000" dirty="0">
                <a:latin typeface="Trebuchet MS" pitchFamily="34" charset="0"/>
              </a:rPr>
              <a:t> belt </a:t>
            </a:r>
            <a:r>
              <a:rPr lang="en-US" sz="4000" dirty="0" err="1">
                <a:latin typeface="Trebuchet MS" pitchFamily="34" charset="0"/>
              </a:rPr>
              <a:t>fortizza</a:t>
            </a:r>
            <a:r>
              <a:rPr lang="en-US" sz="4000" dirty="0">
                <a:latin typeface="Trebuchet MS" pitchFamily="34" charset="0"/>
              </a:rPr>
              <a:t>, </a:t>
            </a:r>
            <a:r>
              <a:rPr lang="en-US" sz="4000" dirty="0" err="1">
                <a:latin typeface="Trebuchet MS" pitchFamily="34" charset="0"/>
              </a:rPr>
              <a:t>kolonna</a:t>
            </a:r>
            <a:r>
              <a:rPr lang="en-US" sz="4000" dirty="0">
                <a:latin typeface="Trebuchet MS" pitchFamily="34" charset="0"/>
              </a:rPr>
              <a:t> </a:t>
            </a:r>
            <a:r>
              <a:rPr lang="en-US" sz="4000" dirty="0" err="1">
                <a:latin typeface="Trebuchet MS" pitchFamily="34" charset="0"/>
              </a:rPr>
              <a:t>tal-ħadid</a:t>
            </a:r>
            <a:r>
              <a:rPr lang="en-US" sz="4000" dirty="0">
                <a:latin typeface="Trebuchet MS" pitchFamily="34" charset="0"/>
              </a:rPr>
              <a:t>, </a:t>
            </a:r>
            <a:r>
              <a:rPr lang="en-US" sz="4000" dirty="0" err="1">
                <a:latin typeface="Trebuchet MS" pitchFamily="34" charset="0"/>
              </a:rPr>
              <a:t>ħajt</a:t>
            </a:r>
            <a:r>
              <a:rPr lang="en-US" sz="4000" dirty="0">
                <a:latin typeface="Trebuchet MS" pitchFamily="34" charset="0"/>
              </a:rPr>
              <a:t> </a:t>
            </a:r>
            <a:r>
              <a:rPr lang="mt-MT" sz="4000" dirty="0">
                <a:latin typeface="Trebuchet MS" pitchFamily="34" charset="0"/>
              </a:rPr>
              <a:t>   </a:t>
            </a:r>
            <a:r>
              <a:rPr lang="en-US" sz="4000" dirty="0" err="1">
                <a:latin typeface="Trebuchet MS" pitchFamily="34" charset="0"/>
              </a:rPr>
              <a:t>tal-bronż</a:t>
            </a:r>
            <a:r>
              <a:rPr lang="en-US" sz="4000" dirty="0">
                <a:latin typeface="Trebuchet MS" pitchFamily="34" charset="0"/>
              </a:rPr>
              <a:t>, </a:t>
            </a:r>
            <a:r>
              <a:rPr lang="en-US" sz="4000" dirty="0" err="1">
                <a:latin typeface="Trebuchet MS" pitchFamily="34" charset="0"/>
              </a:rPr>
              <a:t>kontra</a:t>
            </a:r>
            <a:r>
              <a:rPr lang="en-US" sz="4000" dirty="0">
                <a:latin typeface="Trebuchet MS" pitchFamily="34" charset="0"/>
              </a:rPr>
              <a:t> l-</a:t>
            </a:r>
            <a:r>
              <a:rPr lang="en-US" sz="4000" dirty="0" err="1">
                <a:latin typeface="Trebuchet MS" pitchFamily="34" charset="0"/>
              </a:rPr>
              <a:t>pajjiż</a:t>
            </a:r>
            <a:r>
              <a:rPr lang="en-US" sz="4000" dirty="0">
                <a:latin typeface="Trebuchet MS" pitchFamily="34" charset="0"/>
              </a:rPr>
              <a:t> </a:t>
            </a:r>
            <a:r>
              <a:rPr lang="en-US" sz="4000" dirty="0" err="1">
                <a:latin typeface="Trebuchet MS" pitchFamily="34" charset="0"/>
              </a:rPr>
              <a:t>kollu</a:t>
            </a:r>
            <a:r>
              <a:rPr lang="en-US" sz="4000" dirty="0">
                <a:latin typeface="Trebuchet MS" pitchFamily="34" charset="0"/>
              </a:rPr>
              <a:t>, </a:t>
            </a:r>
            <a:r>
              <a:rPr lang="en-US" sz="4000" dirty="0" err="1">
                <a:latin typeface="Trebuchet MS" pitchFamily="34" charset="0"/>
              </a:rPr>
              <a:t>kontra</a:t>
            </a:r>
            <a:r>
              <a:rPr lang="en-US" sz="4000" dirty="0">
                <a:latin typeface="Trebuchet MS" pitchFamily="34" charset="0"/>
              </a:rPr>
              <a:t> s-</a:t>
            </a:r>
            <a:r>
              <a:rPr lang="en-US" sz="4000" dirty="0" err="1">
                <a:latin typeface="Trebuchet MS" pitchFamily="34" charset="0"/>
              </a:rPr>
              <a:t>slaten</a:t>
            </a:r>
            <a:r>
              <a:rPr lang="en-US" sz="4000" dirty="0">
                <a:latin typeface="Trebuchet MS" pitchFamily="34" charset="0"/>
              </a:rPr>
              <a:t> </a:t>
            </a:r>
            <a:r>
              <a:rPr lang="en-US" sz="4000" dirty="0" err="1">
                <a:latin typeface="Trebuchet MS" pitchFamily="34" charset="0"/>
              </a:rPr>
              <a:t>ta</a:t>
            </a:r>
            <a:r>
              <a:rPr lang="en-US" sz="4000" dirty="0">
                <a:latin typeface="Trebuchet MS" pitchFamily="34" charset="0"/>
              </a:rPr>
              <a:t>’ </a:t>
            </a:r>
            <a:r>
              <a:rPr lang="en-US" sz="4000" dirty="0" err="1">
                <a:latin typeface="Trebuchet MS" pitchFamily="34" charset="0"/>
              </a:rPr>
              <a:t>Ġuda</a:t>
            </a:r>
            <a:r>
              <a:rPr lang="en-US" sz="4000" dirty="0">
                <a:latin typeface="Trebuchet MS" pitchFamily="34" charset="0"/>
              </a:rPr>
              <a:t>, u </a:t>
            </a:r>
            <a:r>
              <a:rPr lang="mt-MT" sz="4000" dirty="0">
                <a:latin typeface="Trebuchet MS" pitchFamily="34" charset="0"/>
              </a:rPr>
              <a:t>                  </a:t>
            </a:r>
            <a:r>
              <a:rPr lang="en-US" sz="4000" dirty="0">
                <a:latin typeface="Trebuchet MS" pitchFamily="34" charset="0"/>
              </a:rPr>
              <a:t>l-</a:t>
            </a:r>
            <a:r>
              <a:rPr lang="en-US" sz="4000" dirty="0" err="1">
                <a:latin typeface="Trebuchet MS" pitchFamily="34" charset="0"/>
              </a:rPr>
              <a:t>prinċpijiet</a:t>
            </a:r>
            <a:r>
              <a:rPr lang="en-US" sz="4000" dirty="0">
                <a:latin typeface="Trebuchet MS" pitchFamily="34" charset="0"/>
              </a:rPr>
              <a:t> </a:t>
            </a:r>
            <a:r>
              <a:rPr lang="en-US" sz="4000" dirty="0" err="1">
                <a:latin typeface="Trebuchet MS" pitchFamily="34" charset="0"/>
              </a:rPr>
              <a:t>tiegħu</a:t>
            </a:r>
            <a:r>
              <a:rPr lang="en-US" sz="4000" dirty="0">
                <a:latin typeface="Trebuchet MS" pitchFamily="34" charset="0"/>
              </a:rPr>
              <a:t>, </a:t>
            </a:r>
            <a:r>
              <a:rPr lang="en-US" sz="4000" dirty="0" err="1">
                <a:latin typeface="Trebuchet MS" pitchFamily="34" charset="0"/>
              </a:rPr>
              <a:t>kontra</a:t>
            </a:r>
            <a:r>
              <a:rPr lang="en-US" sz="4000" dirty="0">
                <a:latin typeface="Trebuchet MS" pitchFamily="34" charset="0"/>
              </a:rPr>
              <a:t> l-</a:t>
            </a:r>
            <a:r>
              <a:rPr lang="en-US" sz="4000" dirty="0" err="1">
                <a:latin typeface="Trebuchet MS" pitchFamily="34" charset="0"/>
              </a:rPr>
              <a:t>qassisin</a:t>
            </a:r>
            <a:r>
              <a:rPr lang="en-US" sz="4000" dirty="0">
                <a:latin typeface="Trebuchet MS" pitchFamily="34" charset="0"/>
              </a:rPr>
              <a:t> </a:t>
            </a:r>
            <a:r>
              <a:rPr lang="en-US" sz="4000" dirty="0" err="1">
                <a:latin typeface="Trebuchet MS" pitchFamily="34" charset="0"/>
              </a:rPr>
              <a:t>tiegħu</a:t>
            </a:r>
            <a:r>
              <a:rPr lang="en-US" sz="4000" dirty="0">
                <a:latin typeface="Trebuchet MS" pitchFamily="34" charset="0"/>
              </a:rPr>
              <a:t> u l-</a:t>
            </a:r>
            <a:r>
              <a:rPr lang="en-US" sz="4000" dirty="0" err="1">
                <a:latin typeface="Trebuchet MS" pitchFamily="34" charset="0"/>
              </a:rPr>
              <a:t>poplu</a:t>
            </a:r>
            <a:r>
              <a:rPr lang="en-US" sz="4000" dirty="0">
                <a:latin typeface="Trebuchet MS" pitchFamily="34" charset="0"/>
              </a:rPr>
              <a:t> </a:t>
            </a:r>
            <a:r>
              <a:rPr lang="en-US" sz="4000" dirty="0" err="1">
                <a:latin typeface="Trebuchet MS" pitchFamily="34" charset="0"/>
              </a:rPr>
              <a:t>tal-pajjiż</a:t>
            </a:r>
            <a:r>
              <a:rPr lang="en-US" sz="4000" dirty="0">
                <a:latin typeface="Trebuchet MS" pitchFamily="34" charset="0"/>
              </a:rPr>
              <a:t>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3810000"/>
            <a:ext cx="9143999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844" y="1903433"/>
            <a:ext cx="8858312" cy="4525963"/>
          </a:xfrm>
        </p:spPr>
        <p:txBody>
          <a:bodyPr anchor="b">
            <a:normAutofit/>
          </a:bodyPr>
          <a:lstStyle/>
          <a:p>
            <a:pPr marL="0" indent="0" algn="ctr">
              <a:buNone/>
            </a:pP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Huma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jeħduha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kontrik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imma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ma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jagħmlulek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xejn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għax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jien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inkun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miegħek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marL="0" indent="0" algn="ctr">
              <a:buNone/>
            </a:pP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-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oraklu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tal-Mulej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- </a:t>
            </a:r>
          </a:p>
          <a:p>
            <a:pPr marL="0" indent="0" algn="ctr">
              <a:buNone/>
            </a:pP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biex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neħilsek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minnhom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.»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6B19C"/>
            </a:gs>
            <a:gs pos="30000">
              <a:srgbClr val="D49E6C"/>
            </a:gs>
            <a:gs pos="70000">
              <a:srgbClr val="A65528"/>
            </a:gs>
            <a:gs pos="100000">
              <a:srgbClr val="663012"/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2617" y="0"/>
            <a:ext cx="8757101" cy="671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2976" y="1785925"/>
            <a:ext cx="6929486" cy="3214711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5400" b="1" dirty="0">
                <a:latin typeface="Trebuchet MS" pitchFamily="34" charset="0"/>
              </a:rPr>
              <a:t>Il-</a:t>
            </a:r>
            <a:r>
              <a:rPr lang="en-US" sz="5400" b="1" dirty="0" err="1">
                <a:latin typeface="Trebuchet MS" pitchFamily="34" charset="0"/>
              </a:rPr>
              <a:t>Kelma</a:t>
            </a:r>
            <a:r>
              <a:rPr lang="en-US" sz="5400" b="1" dirty="0">
                <a:latin typeface="Trebuchet MS" pitchFamily="34" charset="0"/>
              </a:rPr>
              <a:t> </a:t>
            </a:r>
            <a:r>
              <a:rPr lang="en-US" sz="5400" b="1" dirty="0" err="1">
                <a:latin typeface="Trebuchet MS" pitchFamily="34" charset="0"/>
              </a:rPr>
              <a:t>tal-Mulej</a:t>
            </a:r>
            <a:endParaRPr lang="en-US" sz="5400" dirty="0">
              <a:latin typeface="Trebuchet MS" pitchFamily="34" charset="0"/>
            </a:endParaRPr>
          </a:p>
          <a:p>
            <a:pPr marL="0" indent="0" algn="ctr">
              <a:buNone/>
            </a:pPr>
            <a:r>
              <a:rPr lang="en-US" sz="5400" dirty="0" err="1">
                <a:latin typeface="Trebuchet MS" pitchFamily="34" charset="0"/>
              </a:rPr>
              <a:t>Irroddu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ħajr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lil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Alla</a:t>
            </a:r>
            <a:endParaRPr lang="en-US" sz="5400" dirty="0"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/>
          <a:srcRect b="679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82" y="2071686"/>
            <a:ext cx="8715436" cy="1143000"/>
          </a:xfrm>
        </p:spPr>
        <p:txBody>
          <a:bodyPr>
            <a:normAutofit/>
          </a:bodyPr>
          <a:lstStyle/>
          <a:p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Salm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Responsorjali</a:t>
            </a:r>
            <a:b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US" sz="2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Salm</a:t>
            </a:r>
            <a:r>
              <a:rPr lang="en-US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70 (71), 1-2. 3-4a. 5-6ab. 15ab u 17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844" y="3500438"/>
            <a:ext cx="8858312" cy="2625725"/>
          </a:xfrm>
        </p:spPr>
        <p:txBody>
          <a:bodyPr anchor="b">
            <a:normAutofit/>
          </a:bodyPr>
          <a:lstStyle/>
          <a:p>
            <a:pPr marL="1588" indent="-1588" algn="ctr">
              <a:buNone/>
            </a:pP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Fommi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jxandar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il-ġustizzja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tiegħek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1414"/>
            <a:ext cx="9144000" cy="6286544"/>
          </a:xfrm>
        </p:spPr>
        <p:txBody>
          <a:bodyPr>
            <a:normAutofit/>
          </a:bodyPr>
          <a:lstStyle/>
          <a:p>
            <a:pPr marL="1588" indent="-1588" algn="ctr">
              <a:buNone/>
            </a:pPr>
            <a:r>
              <a:rPr lang="en-US" sz="4400" dirty="0" err="1">
                <a:latin typeface="Trebuchet MS" pitchFamily="34" charset="0"/>
              </a:rPr>
              <a:t>Fik</a:t>
            </a:r>
            <a:r>
              <a:rPr lang="en-US" sz="4400" dirty="0">
                <a:latin typeface="Trebuchet MS" pitchFamily="34" charset="0"/>
              </a:rPr>
              <a:t>, </a:t>
            </a:r>
            <a:r>
              <a:rPr lang="en-US" sz="4400" dirty="0" err="1">
                <a:latin typeface="Trebuchet MS" pitchFamily="34" charset="0"/>
              </a:rPr>
              <a:t>Mulej</a:t>
            </a:r>
            <a:r>
              <a:rPr lang="en-US" sz="4400" dirty="0">
                <a:latin typeface="Trebuchet MS" pitchFamily="34" charset="0"/>
              </a:rPr>
              <a:t>, </a:t>
            </a:r>
            <a:r>
              <a:rPr lang="en-US" sz="4400" dirty="0" err="1">
                <a:latin typeface="Trebuchet MS" pitchFamily="34" charset="0"/>
              </a:rPr>
              <a:t>jien</a:t>
            </a:r>
            <a:r>
              <a:rPr lang="en-US" sz="4400" dirty="0">
                <a:latin typeface="Trebuchet MS" pitchFamily="34" charset="0"/>
              </a:rPr>
              <a:t> </a:t>
            </a:r>
            <a:r>
              <a:rPr lang="en-US" sz="4400" dirty="0" err="1">
                <a:latin typeface="Trebuchet MS" pitchFamily="34" charset="0"/>
              </a:rPr>
              <a:t>nistkenn</a:t>
            </a:r>
            <a:r>
              <a:rPr lang="en-US" sz="4400" dirty="0">
                <a:latin typeface="Trebuchet MS" pitchFamily="34" charset="0"/>
              </a:rPr>
              <a:t>;</a:t>
            </a:r>
          </a:p>
          <a:p>
            <a:pPr marL="1588" indent="-1588" algn="ctr">
              <a:buNone/>
            </a:pPr>
            <a:r>
              <a:rPr lang="en-US" sz="4400" dirty="0">
                <a:latin typeface="Trebuchet MS" pitchFamily="34" charset="0"/>
              </a:rPr>
              <a:t>ma </a:t>
            </a:r>
            <a:r>
              <a:rPr lang="en-US" sz="4400" dirty="0" err="1">
                <a:latin typeface="Trebuchet MS" pitchFamily="34" charset="0"/>
              </a:rPr>
              <a:t>jkolli</a:t>
            </a:r>
            <a:r>
              <a:rPr lang="en-US" sz="4400" dirty="0">
                <a:latin typeface="Trebuchet MS" pitchFamily="34" charset="0"/>
              </a:rPr>
              <a:t> </a:t>
            </a:r>
            <a:r>
              <a:rPr lang="en-US" sz="4400" dirty="0" err="1">
                <a:latin typeface="Trebuchet MS" pitchFamily="34" charset="0"/>
              </a:rPr>
              <a:t>qatt</a:t>
            </a:r>
            <a:r>
              <a:rPr lang="en-US" sz="4400" dirty="0">
                <a:latin typeface="Trebuchet MS" pitchFamily="34" charset="0"/>
              </a:rPr>
              <a:t> </a:t>
            </a:r>
            <a:r>
              <a:rPr lang="en-US" sz="4400" dirty="0" err="1">
                <a:latin typeface="Trebuchet MS" pitchFamily="34" charset="0"/>
              </a:rPr>
              <a:t>għax</a:t>
            </a:r>
            <a:r>
              <a:rPr lang="en-US" sz="4400" dirty="0">
                <a:latin typeface="Trebuchet MS" pitchFamily="34" charset="0"/>
              </a:rPr>
              <a:t> </a:t>
            </a:r>
            <a:r>
              <a:rPr lang="en-US" sz="4400" dirty="0" err="1">
                <a:latin typeface="Trebuchet MS" pitchFamily="34" charset="0"/>
              </a:rPr>
              <a:t>ninfixel</a:t>
            </a:r>
            <a:r>
              <a:rPr lang="en-US" sz="4400" dirty="0">
                <a:latin typeface="Trebuchet MS" pitchFamily="34" charset="0"/>
              </a:rPr>
              <a:t>.</a:t>
            </a:r>
          </a:p>
          <a:p>
            <a:pPr marL="1588" indent="-1588" algn="ctr">
              <a:buNone/>
            </a:pPr>
            <a:r>
              <a:rPr lang="en-US" sz="4400" dirty="0" err="1">
                <a:latin typeface="Trebuchet MS" pitchFamily="34" charset="0"/>
              </a:rPr>
              <a:t>Għall-ġustizzja</a:t>
            </a:r>
            <a:r>
              <a:rPr lang="en-US" sz="4400" dirty="0">
                <a:latin typeface="Trebuchet MS" pitchFamily="34" charset="0"/>
              </a:rPr>
              <a:t> </a:t>
            </a:r>
            <a:r>
              <a:rPr lang="en-US" sz="4400" dirty="0" err="1">
                <a:latin typeface="Trebuchet MS" pitchFamily="34" charset="0"/>
              </a:rPr>
              <a:t>tiegħek</a:t>
            </a:r>
            <a:r>
              <a:rPr lang="en-US" sz="4400" dirty="0">
                <a:latin typeface="Trebuchet MS" pitchFamily="34" charset="0"/>
              </a:rPr>
              <a:t> </a:t>
            </a:r>
            <a:r>
              <a:rPr lang="en-US" sz="4400" dirty="0" err="1">
                <a:latin typeface="Trebuchet MS" pitchFamily="34" charset="0"/>
              </a:rPr>
              <a:t>salvani</a:t>
            </a:r>
            <a:r>
              <a:rPr lang="en-US" sz="4400" dirty="0">
                <a:latin typeface="Trebuchet MS" pitchFamily="34" charset="0"/>
              </a:rPr>
              <a:t>       u </a:t>
            </a:r>
            <a:r>
              <a:rPr lang="en-US" sz="4400" dirty="0" err="1">
                <a:latin typeface="Trebuchet MS" pitchFamily="34" charset="0"/>
              </a:rPr>
              <a:t>ħarisni</a:t>
            </a:r>
            <a:r>
              <a:rPr lang="en-US" sz="4400" dirty="0">
                <a:latin typeface="Trebuchet MS" pitchFamily="34" charset="0"/>
              </a:rPr>
              <a:t>;</a:t>
            </a:r>
          </a:p>
          <a:p>
            <a:pPr marL="1588" indent="-1588" algn="ctr">
              <a:buNone/>
            </a:pPr>
            <a:r>
              <a:rPr lang="en-US" sz="4400" dirty="0" err="1">
                <a:latin typeface="Trebuchet MS" pitchFamily="34" charset="0"/>
              </a:rPr>
              <a:t>agħtini</a:t>
            </a:r>
            <a:r>
              <a:rPr lang="en-US" sz="4400" dirty="0">
                <a:latin typeface="Trebuchet MS" pitchFamily="34" charset="0"/>
              </a:rPr>
              <a:t> widen u </a:t>
            </a:r>
            <a:r>
              <a:rPr lang="en-US" sz="4400" dirty="0" err="1">
                <a:latin typeface="Trebuchet MS" pitchFamily="34" charset="0"/>
              </a:rPr>
              <a:t>fittex</a:t>
            </a:r>
            <a:r>
              <a:rPr lang="en-US" sz="4400" dirty="0">
                <a:latin typeface="Trebuchet MS" pitchFamily="34" charset="0"/>
              </a:rPr>
              <a:t> </a:t>
            </a:r>
            <a:r>
              <a:rPr lang="en-US" sz="4400" dirty="0" err="1">
                <a:latin typeface="Trebuchet MS" pitchFamily="34" charset="0"/>
              </a:rPr>
              <a:t>eħlisni</a:t>
            </a:r>
            <a:r>
              <a:rPr lang="en-US" sz="4400" dirty="0">
                <a:latin typeface="Trebuchet MS" pitchFamily="34" charset="0"/>
              </a:rPr>
              <a:t>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18505" y="4076691"/>
            <a:ext cx="9162505" cy="2781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739</TotalTime>
  <Words>863</Words>
  <Application>Microsoft Macintosh PowerPoint</Application>
  <PresentationFormat>On-screen Show (4:3)</PresentationFormat>
  <Paragraphs>84</Paragraphs>
  <Slides>46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0" baseType="lpstr">
      <vt:lpstr>Arial</vt:lpstr>
      <vt:lpstr>Calibri</vt:lpstr>
      <vt:lpstr>Trebuchet MS</vt:lpstr>
      <vt:lpstr>Office Theme</vt:lpstr>
      <vt:lpstr>PROFETI</vt:lpstr>
      <vt:lpstr>Jien qegħedtek profeta fuq il-ġnus.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Salm Responsorjali Salm 70 (71), 1-2. 3-4a. 5-6ab. 15ab u 17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Issa hawn fidi, tama u mħabba, it-tlieta jibqgħu. Il-kbira fosthom l-imħabba. 1 Kor 12, 31 – 13, 13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Akklamazzjoni qabel l-Evanġelju Lq 4, 18</vt:lpstr>
      <vt:lpstr>Ġesù ma kienx mibgħut        għal-Lhud biss. Lq 4, 21-30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PROFETI</dc:title>
  <dc:creator>Fr. Charles Michael</dc:creator>
  <cp:lastModifiedBy>Joseph Magro</cp:lastModifiedBy>
  <cp:revision>66</cp:revision>
  <dcterms:created xsi:type="dcterms:W3CDTF">2010-01-15T09:51:54Z</dcterms:created>
  <dcterms:modified xsi:type="dcterms:W3CDTF">2022-01-27T18:18:22Z</dcterms:modified>
</cp:coreProperties>
</file>