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58" r:id="rId10"/>
    <p:sldId id="268" r:id="rId11"/>
    <p:sldId id="284" r:id="rId12"/>
    <p:sldId id="270" r:id="rId13"/>
    <p:sldId id="285" r:id="rId14"/>
    <p:sldId id="269" r:id="rId15"/>
    <p:sldId id="286" r:id="rId16"/>
    <p:sldId id="259" r:id="rId17"/>
    <p:sldId id="271" r:id="rId18"/>
    <p:sldId id="272" r:id="rId19"/>
    <p:sldId id="273" r:id="rId20"/>
    <p:sldId id="274" r:id="rId21"/>
    <p:sldId id="275" r:id="rId22"/>
    <p:sldId id="260" r:id="rId23"/>
    <p:sldId id="261" r:id="rId24"/>
    <p:sldId id="276" r:id="rId25"/>
    <p:sldId id="277" r:id="rId26"/>
    <p:sldId id="287" r:id="rId27"/>
    <p:sldId id="278" r:id="rId28"/>
    <p:sldId id="288" r:id="rId29"/>
    <p:sldId id="279" r:id="rId30"/>
    <p:sldId id="280" r:id="rId31"/>
    <p:sldId id="281" r:id="rId32"/>
    <p:sldId id="282" r:id="rId33"/>
    <p:sldId id="28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36"/>
    <p:restoredTop sz="94743"/>
  </p:normalViewPr>
  <p:slideViewPr>
    <p:cSldViewPr>
      <p:cViewPr varScale="1">
        <p:scale>
          <a:sx n="140" d="100"/>
          <a:sy n="140" d="100"/>
        </p:scale>
        <p:origin x="216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C8BD-8842-464F-8F13-DC856E53B173}" type="datetimeFigureOut">
              <a:rPr lang="en-US" smtClean="0"/>
              <a:pPr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EABF-6D0A-4FC5-88D2-171799119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C8BD-8842-464F-8F13-DC856E53B173}" type="datetimeFigureOut">
              <a:rPr lang="en-US" smtClean="0"/>
              <a:pPr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EABF-6D0A-4FC5-88D2-171799119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C8BD-8842-464F-8F13-DC856E53B173}" type="datetimeFigureOut">
              <a:rPr lang="en-US" smtClean="0"/>
              <a:pPr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EABF-6D0A-4FC5-88D2-171799119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C8BD-8842-464F-8F13-DC856E53B173}" type="datetimeFigureOut">
              <a:rPr lang="en-US" smtClean="0"/>
              <a:pPr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EABF-6D0A-4FC5-88D2-171799119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C8BD-8842-464F-8F13-DC856E53B173}" type="datetimeFigureOut">
              <a:rPr lang="en-US" smtClean="0"/>
              <a:pPr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EABF-6D0A-4FC5-88D2-171799119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C8BD-8842-464F-8F13-DC856E53B173}" type="datetimeFigureOut">
              <a:rPr lang="en-US" smtClean="0"/>
              <a:pPr/>
              <a:t>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EABF-6D0A-4FC5-88D2-171799119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C8BD-8842-464F-8F13-DC856E53B173}" type="datetimeFigureOut">
              <a:rPr lang="en-US" smtClean="0"/>
              <a:pPr/>
              <a:t>2/7/22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EABF-6D0A-4FC5-88D2-171799119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C8BD-8842-464F-8F13-DC856E53B173}" type="datetimeFigureOut">
              <a:rPr lang="en-US" smtClean="0"/>
              <a:pPr/>
              <a:t>2/7/22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EABF-6D0A-4FC5-88D2-171799119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C8BD-8842-464F-8F13-DC856E53B173}" type="datetimeFigureOut">
              <a:rPr lang="en-US" smtClean="0"/>
              <a:pPr/>
              <a:t>2/7/22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EABF-6D0A-4FC5-88D2-171799119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C8BD-8842-464F-8F13-DC856E53B173}" type="datetimeFigureOut">
              <a:rPr lang="en-US" smtClean="0"/>
              <a:pPr/>
              <a:t>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EABF-6D0A-4FC5-88D2-171799119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C8BD-8842-464F-8F13-DC856E53B173}" type="datetimeFigureOut">
              <a:rPr lang="en-US" smtClean="0"/>
              <a:pPr/>
              <a:t>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EABF-6D0A-4FC5-88D2-171799119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7C8BD-8842-464F-8F13-DC856E53B173}" type="datetimeFigureOut">
              <a:rPr lang="en-US" smtClean="0"/>
              <a:pPr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1EABF-6D0A-4FC5-88D2-171799119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1600" y="0"/>
            <a:ext cx="3733800" cy="6096000"/>
          </a:xfrm>
        </p:spPr>
        <p:txBody>
          <a:bodyPr>
            <a:normAutofit/>
          </a:bodyPr>
          <a:lstStyle/>
          <a:p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Valuri tad-dinja u</a:t>
            </a:r>
            <a:b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Valuri ta’ Kristu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4953000"/>
            <a:ext cx="6400800" cy="1752600"/>
          </a:xfrm>
        </p:spPr>
        <p:txBody>
          <a:bodyPr anchor="b"/>
          <a:lstStyle/>
          <a:p>
            <a:pPr algn="r"/>
            <a:r>
              <a:rPr lang="mt-M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Is-Sitt Ħadd matul is-sena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4648200" cy="6858000"/>
          </a:xfrm>
        </p:spPr>
        <p:txBody>
          <a:bodyPr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Hieni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l-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bniedem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ma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jimxix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fuq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il-pariri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tal-ħżiena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,</a:t>
            </a:r>
            <a:endParaRPr lang="en-US" sz="3600" dirty="0">
              <a:latin typeface="Trebuchet MS" pitchFamily="34" charset="0"/>
              <a:ea typeface="Calibri"/>
              <a:cs typeface="Times New Roman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ma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jiqafx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fi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triq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 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il-ħatjin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,</a:t>
            </a:r>
            <a:endParaRPr lang="en-US" sz="3600" dirty="0">
              <a:latin typeface="Trebuchet MS" pitchFamily="34" charset="0"/>
              <a:ea typeface="Calibri"/>
              <a:cs typeface="Times New Roman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ma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joqgħodx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    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fil-laqgħat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           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taż-żeblieħa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;</a:t>
            </a:r>
            <a:endParaRPr lang="en-US" sz="3600" dirty="0">
              <a:latin typeface="Trebuchet MS" pitchFamily="34" charset="0"/>
              <a:ea typeface="Calibri"/>
              <a:cs typeface="Times New Roman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imma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fil-liġi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        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tal-Mulej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hi l-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għaxqa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tiegħu,lejl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u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nhar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jaħseb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fil-liġi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tiegħu</a:t>
            </a:r>
            <a:r>
              <a:rPr lang="en-US" sz="36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.</a:t>
            </a:r>
            <a:endParaRPr lang="en-US" sz="3600" dirty="0"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24425" y="0"/>
            <a:ext cx="421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305800" cy="6324600"/>
          </a:xfrm>
        </p:spPr>
        <p:txBody>
          <a:bodyPr>
            <a:no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Hieni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bniedem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jqiegħed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fil-Mulej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        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it-tama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tiegħu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80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 anchor="ctr">
            <a:no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bħal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siġra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mħawla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ħdejn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nixxigħat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tal-ilma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tagħmel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il-frott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żmienha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u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weraq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tagħha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jidbielx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;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jirnexxi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f’kulma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jagħmel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305800" cy="6324600"/>
          </a:xfrm>
        </p:spPr>
        <p:txBody>
          <a:bodyPr>
            <a:no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Hieni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bniedem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jqiegħed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fil-Mulej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        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it-tama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tiegħu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5973763"/>
          </a:xfrm>
        </p:spPr>
        <p:txBody>
          <a:bodyPr>
            <a:norm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Mhux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hekk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il-ħżiena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mhux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hekk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;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iżda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huma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bħal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tibna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jtajjarha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r-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riħ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Għax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triq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it-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tajbin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il-Mulej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jafha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;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imma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triq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il-ħżiena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tintemm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    fix-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xejn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 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305800" cy="6324600"/>
          </a:xfrm>
        </p:spPr>
        <p:txBody>
          <a:bodyPr>
            <a:no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Hieni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bniedem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jqiegħed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fil-Mulej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        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it-tama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tiegħu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4419600" cy="269716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28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Jekk</a:t>
            </a:r>
            <a:r>
              <a:rPr lang="en-US" sz="28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Kristu</a:t>
            </a:r>
            <a:r>
              <a:rPr lang="en-US" sz="28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 ma </a:t>
            </a:r>
            <a:r>
              <a:rPr lang="en-US" sz="28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kienx</a:t>
            </a:r>
            <a:r>
              <a:rPr lang="en-US" sz="28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imqajjem</a:t>
            </a:r>
            <a:r>
              <a:rPr lang="en-US" sz="28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 mill-</a:t>
            </a:r>
            <a:r>
              <a:rPr lang="en-US" sz="28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imwiet</a:t>
            </a:r>
            <a:r>
              <a:rPr lang="en-US" sz="28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fiergħa</a:t>
            </a:r>
            <a:r>
              <a:rPr lang="en-US" sz="28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 l-</a:t>
            </a:r>
            <a:r>
              <a:rPr lang="en-US" sz="28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fidi</a:t>
            </a:r>
            <a:r>
              <a:rPr lang="en-US" sz="28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tagħkom</a:t>
            </a:r>
            <a:r>
              <a:rPr lang="en-US" sz="28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.</a:t>
            </a:r>
            <a:br>
              <a:rPr lang="en-US" sz="1800" dirty="0">
                <a:latin typeface="Trebuchet MS" pitchFamily="34" charset="0"/>
                <a:ea typeface="Calibri"/>
                <a:cs typeface="Times New Roman"/>
              </a:rPr>
            </a:br>
            <a:r>
              <a:rPr lang="en-US" sz="18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1 </a:t>
            </a:r>
            <a:r>
              <a:rPr lang="en-US" sz="18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Kor</a:t>
            </a:r>
            <a:r>
              <a:rPr lang="en-US" sz="18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15, 12.16-20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276600"/>
            <a:ext cx="4495800" cy="3429000"/>
          </a:xfrm>
        </p:spPr>
        <p:txBody>
          <a:bodyPr>
            <a:no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Qari</a:t>
            </a:r>
            <a:r>
              <a:rPr lang="en-US" sz="4000" b="1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              mill-</a:t>
            </a:r>
            <a:r>
              <a:rPr lang="en-US" sz="4000" b="1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Ewwel</a:t>
            </a:r>
            <a:r>
              <a:rPr lang="en-US" sz="4000" b="1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Ittra</a:t>
            </a:r>
            <a:r>
              <a:rPr lang="en-US" sz="4000" b="1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ta</a:t>
            </a:r>
            <a:r>
              <a:rPr lang="en-US" sz="4000" b="1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’                   San Pawl </a:t>
            </a:r>
            <a:r>
              <a:rPr lang="en-US" sz="4000" b="1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Appostlu</a:t>
            </a:r>
            <a:r>
              <a:rPr lang="en-US" sz="4000" b="1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lill-Korintin</a:t>
            </a:r>
            <a:endParaRPr lang="en-US" sz="4000" dirty="0">
              <a:latin typeface="Trebuchet MS" pitchFamily="34" charset="0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 b="2469"/>
          <a:stretch>
            <a:fillRect/>
          </a:stretch>
        </p:blipFill>
        <p:spPr bwMode="auto">
          <a:xfrm>
            <a:off x="-1" y="0"/>
            <a:ext cx="910816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400800"/>
          </a:xfrm>
        </p:spPr>
        <p:txBody>
          <a:bodyPr anchor="b">
            <a:norm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Ħuti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jekk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Kristu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mxandar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qam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mill-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imwiet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kif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j</a:t>
            </a:r>
            <a:r>
              <a:rPr lang="mt-M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ħidu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xi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wħud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minnkom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ma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hemmx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qawmien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tal-mejtin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?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0"/>
            <a:ext cx="5867400" cy="6858000"/>
          </a:xfrm>
        </p:spPr>
        <p:txBody>
          <a:bodyPr anchor="ctr">
            <a:no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Għax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jekk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il-mejtin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ma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jqumux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anqas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Kristu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ma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kien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imqajjem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 U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jekk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Kristu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ma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kienx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imqajjem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fiergħa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    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fidi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tagħkom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u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intom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għadkom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dnubietkom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30122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400800"/>
          </a:xfrm>
        </p:spPr>
        <p:txBody>
          <a:bodyPr>
            <a:norm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U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mitlufa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wkoll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huma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dawk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raqdu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fi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Kristu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Jekk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għandna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tama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fi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Kristu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għal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din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il-ħajja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biss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aħna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l-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aktar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nies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imsejkna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fost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kemm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huma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l-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bnedmin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0"/>
            <a:ext cx="4495800" cy="2895600"/>
          </a:xfrm>
        </p:spPr>
        <p:txBody>
          <a:bodyPr>
            <a:noAutofit/>
          </a:bodyPr>
          <a:lstStyle/>
          <a:p>
            <a:r>
              <a:rPr lang="en-US" sz="3200" b="1" i="1" dirty="0" err="1">
                <a:latin typeface="Trebuchet MS" pitchFamily="34" charset="0"/>
              </a:rPr>
              <a:t>Misħut</a:t>
            </a:r>
            <a:r>
              <a:rPr lang="en-US" sz="3200" b="1" i="1" dirty="0">
                <a:latin typeface="Trebuchet MS" pitchFamily="34" charset="0"/>
              </a:rPr>
              <a:t> </a:t>
            </a:r>
            <a:r>
              <a:rPr lang="en-US" sz="3200" b="1" i="1" dirty="0" err="1">
                <a:latin typeface="Trebuchet MS" pitchFamily="34" charset="0"/>
              </a:rPr>
              <a:t>il-bniedem</a:t>
            </a:r>
            <a:r>
              <a:rPr lang="en-US" sz="3200" b="1" i="1" dirty="0">
                <a:latin typeface="Trebuchet MS" pitchFamily="34" charset="0"/>
              </a:rPr>
              <a:t> </a:t>
            </a:r>
            <a:r>
              <a:rPr lang="en-US" sz="3200" b="1" i="1" dirty="0" err="1">
                <a:latin typeface="Trebuchet MS" pitchFamily="34" charset="0"/>
              </a:rPr>
              <a:t>li</a:t>
            </a:r>
            <a:r>
              <a:rPr lang="en-US" sz="3200" b="1" i="1" dirty="0">
                <a:latin typeface="Trebuchet MS" pitchFamily="34" charset="0"/>
              </a:rPr>
              <a:t> </a:t>
            </a:r>
            <a:r>
              <a:rPr lang="en-US" sz="3200" b="1" i="1" dirty="0" err="1">
                <a:latin typeface="Trebuchet MS" pitchFamily="34" charset="0"/>
              </a:rPr>
              <a:t>jittama</a:t>
            </a:r>
            <a:r>
              <a:rPr lang="en-US" sz="3200" b="1" i="1" dirty="0">
                <a:latin typeface="Trebuchet MS" pitchFamily="34" charset="0"/>
              </a:rPr>
              <a:t> </a:t>
            </a:r>
            <a:r>
              <a:rPr lang="en-US" sz="3200" b="1" i="1" dirty="0" err="1">
                <a:latin typeface="Trebuchet MS" pitchFamily="34" charset="0"/>
              </a:rPr>
              <a:t>fil-bnedmin</a:t>
            </a:r>
            <a:r>
              <a:rPr lang="en-US" sz="3200" b="1" i="1" dirty="0">
                <a:latin typeface="Trebuchet MS" pitchFamily="34" charset="0"/>
              </a:rPr>
              <a:t>, </a:t>
            </a:r>
            <a:r>
              <a:rPr lang="en-US" sz="3200" b="1" i="1" dirty="0" err="1">
                <a:latin typeface="Trebuchet MS" pitchFamily="34" charset="0"/>
              </a:rPr>
              <a:t>imbierek</a:t>
            </a:r>
            <a:r>
              <a:rPr lang="en-US" sz="3200" b="1" i="1" dirty="0">
                <a:latin typeface="Trebuchet MS" pitchFamily="34" charset="0"/>
              </a:rPr>
              <a:t> </a:t>
            </a:r>
            <a:r>
              <a:rPr lang="en-US" sz="3200" b="1" i="1" dirty="0" err="1">
                <a:latin typeface="Trebuchet MS" pitchFamily="34" charset="0"/>
              </a:rPr>
              <a:t>il-bniedem</a:t>
            </a:r>
            <a:r>
              <a:rPr lang="en-US" sz="3200" b="1" i="1" dirty="0">
                <a:latin typeface="Trebuchet MS" pitchFamily="34" charset="0"/>
              </a:rPr>
              <a:t> </a:t>
            </a:r>
            <a:r>
              <a:rPr lang="en-US" sz="3200" b="1" i="1" dirty="0" err="1">
                <a:latin typeface="Trebuchet MS" pitchFamily="34" charset="0"/>
              </a:rPr>
              <a:t>li</a:t>
            </a:r>
            <a:r>
              <a:rPr lang="en-US" sz="3200" b="1" i="1" dirty="0">
                <a:latin typeface="Trebuchet MS" pitchFamily="34" charset="0"/>
              </a:rPr>
              <a:t> </a:t>
            </a:r>
            <a:r>
              <a:rPr lang="en-US" sz="3200" b="1" i="1" dirty="0" err="1">
                <a:latin typeface="Trebuchet MS" pitchFamily="34" charset="0"/>
              </a:rPr>
              <a:t>jittama</a:t>
            </a:r>
            <a:r>
              <a:rPr lang="en-US" sz="3200" b="1" i="1" dirty="0">
                <a:latin typeface="Trebuchet MS" pitchFamily="34" charset="0"/>
              </a:rPr>
              <a:t> </a:t>
            </a:r>
            <a:r>
              <a:rPr lang="en-US" sz="3200" b="1" i="1" dirty="0" err="1">
                <a:latin typeface="Trebuchet MS" pitchFamily="34" charset="0"/>
              </a:rPr>
              <a:t>fil-Mulej</a:t>
            </a:r>
            <a:r>
              <a:rPr lang="en-US" sz="3200" b="1" i="1" dirty="0">
                <a:latin typeface="Trebuchet MS" pitchFamily="34" charset="0"/>
              </a:rPr>
              <a:t>.</a:t>
            </a:r>
            <a:r>
              <a:rPr lang="en-US" sz="2000" dirty="0">
                <a:latin typeface="Trebuchet MS" pitchFamily="34" charset="0"/>
              </a:rPr>
              <a:t>       </a:t>
            </a:r>
            <a:r>
              <a:rPr lang="en-US" sz="2000" dirty="0" err="1">
                <a:latin typeface="Trebuchet MS" pitchFamily="34" charset="0"/>
              </a:rPr>
              <a:t>Ġer</a:t>
            </a:r>
            <a:r>
              <a:rPr lang="en-US" sz="2000" dirty="0">
                <a:latin typeface="Trebuchet MS" pitchFamily="34" charset="0"/>
              </a:rPr>
              <a:t> 17, 5-8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572000" y="3048000"/>
            <a:ext cx="4191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atin typeface="Trebuchet MS" pitchFamily="34" charset="0"/>
              </a:rPr>
              <a:t>Qari</a:t>
            </a:r>
            <a:r>
              <a:rPr lang="en-US" sz="5400" b="1" dirty="0">
                <a:latin typeface="Trebuchet MS" pitchFamily="34" charset="0"/>
              </a:rPr>
              <a:t> </a:t>
            </a:r>
            <a:r>
              <a:rPr lang="mt-MT" sz="5400" b="1" dirty="0">
                <a:latin typeface="Trebuchet MS" pitchFamily="34" charset="0"/>
              </a:rPr>
              <a:t>        </a:t>
            </a:r>
            <a:r>
              <a:rPr lang="en-US" sz="5400" b="1" dirty="0">
                <a:latin typeface="Trebuchet MS" pitchFamily="34" charset="0"/>
              </a:rPr>
              <a:t>mill-</a:t>
            </a:r>
            <a:r>
              <a:rPr lang="en-US" sz="5400" b="1" dirty="0" err="1">
                <a:latin typeface="Trebuchet MS" pitchFamily="34" charset="0"/>
              </a:rPr>
              <a:t>Ktieb</a:t>
            </a:r>
            <a:r>
              <a:rPr lang="en-US" sz="5400" b="1" dirty="0">
                <a:latin typeface="Trebuchet MS" pitchFamily="34" charset="0"/>
              </a:rPr>
              <a:t> </a:t>
            </a:r>
            <a:r>
              <a:rPr lang="en-US" sz="5400" b="1" dirty="0" err="1">
                <a:latin typeface="Trebuchet MS" pitchFamily="34" charset="0"/>
              </a:rPr>
              <a:t>tal-Profeta</a:t>
            </a:r>
            <a:r>
              <a:rPr lang="en-US" sz="5400" b="1" dirty="0">
                <a:latin typeface="Trebuchet MS" pitchFamily="34" charset="0"/>
              </a:rPr>
              <a:t> </a:t>
            </a:r>
            <a:r>
              <a:rPr lang="en-US" sz="5400" b="1" dirty="0" err="1">
                <a:latin typeface="Trebuchet MS" pitchFamily="34" charset="0"/>
              </a:rPr>
              <a:t>Ġeremija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3905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0"/>
            <a:ext cx="3886200" cy="6858000"/>
          </a:xfrm>
        </p:spPr>
        <p:txBody>
          <a:bodyPr anchor="ctr">
            <a:norm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Imma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Kristu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kien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imqajjem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tassew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   mill-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imwiet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, l-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ewwel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frott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fost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dawk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raqdu</a:t>
            </a:r>
            <a:r>
              <a:rPr lang="en-US" sz="48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.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 l="11838"/>
          <a:stretch>
            <a:fillRect/>
          </a:stretch>
        </p:blipFill>
        <p:spPr bwMode="auto">
          <a:xfrm>
            <a:off x="0" y="0"/>
            <a:ext cx="510740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00800"/>
          </a:xfrm>
        </p:spPr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Il-</a:t>
            </a:r>
            <a:r>
              <a:rPr lang="en-US" b="1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Kelma</a:t>
            </a:r>
            <a:r>
              <a:rPr lang="en-US" b="1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tal-Mulej</a:t>
            </a:r>
            <a:r>
              <a:rPr lang="en-US" b="1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- </a:t>
            </a:r>
            <a:r>
              <a:rPr lang="en-US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Irroddu</a:t>
            </a:r>
            <a:r>
              <a:rPr lang="en-US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ħajr</a:t>
            </a:r>
            <a:r>
              <a:rPr lang="en-US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lil</a:t>
            </a:r>
            <a:r>
              <a:rPr lang="en-US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Alla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lum bright="-4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52400"/>
            <a:ext cx="8839200" cy="655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  Il-</a:t>
            </a:r>
            <a:r>
              <a:rPr kumimoji="0" lang="en-US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Kelma</a:t>
            </a:r>
            <a:r>
              <a:rPr lang="en-US" sz="720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tal-Mulej</a:t>
            </a:r>
            <a:endParaRPr kumimoji="0" lang="mt-MT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t-MT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t-MT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t-MT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Irroddu</a:t>
            </a:r>
            <a:r>
              <a:rPr kumimoji="0" lang="en-US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ħajr</a:t>
            </a:r>
            <a:r>
              <a:rPr kumimoji="0" lang="en-US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lil</a:t>
            </a:r>
            <a:r>
              <a:rPr kumimoji="0" lang="en-US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Alla</a:t>
            </a:r>
            <a:endParaRPr kumimoji="0" lang="en-US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249425"/>
            <a:ext cx="9144000" cy="4608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Akklamazzjoni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qabel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l-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Evanġelju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Lq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6, 23ab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2362200"/>
            <a:ext cx="5029200" cy="4343400"/>
          </a:xfrm>
        </p:spPr>
        <p:txBody>
          <a:bodyPr anchor="ctr">
            <a:norm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Hallelujah. - Hallelujah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Ifirħu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u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aqbżu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bil-ferħ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jgħid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il-Mulej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;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għax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araw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ħlaskom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kbir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ikun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fis-sema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Hallelujah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76200"/>
            <a:ext cx="4267200" cy="330676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36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Henjin</a:t>
            </a:r>
            <a:r>
              <a:rPr lang="en-US" sz="36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intom</a:t>
            </a:r>
            <a:r>
              <a:rPr lang="en-US" sz="36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36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għalissa</a:t>
            </a:r>
            <a:r>
              <a:rPr lang="en-US" sz="36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bil-ġuħ</a:t>
            </a:r>
            <a:r>
              <a:rPr lang="en-US" sz="36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36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ħa</a:t>
            </a:r>
            <a:r>
              <a:rPr lang="mt-MT" sz="36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ż</a:t>
            </a:r>
            <a:r>
              <a:rPr lang="en-US" sz="36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in </a:t>
            </a:r>
            <a:r>
              <a:rPr lang="en-US" sz="36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għalikom</a:t>
            </a:r>
            <a:r>
              <a:rPr lang="en-US" sz="36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36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intom</a:t>
            </a:r>
            <a:r>
              <a:rPr lang="en-US" sz="36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 l-</a:t>
            </a:r>
            <a:r>
              <a:rPr lang="en-US" sz="3600" b="1" i="1" dirty="0" err="1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għonja</a:t>
            </a:r>
            <a:r>
              <a:rPr lang="en-US" sz="3600" b="1" i="1" dirty="0">
                <a:solidFill>
                  <a:srgbClr val="6D6F71"/>
                </a:solidFill>
                <a:latin typeface="Trebuchet MS" pitchFamily="34" charset="0"/>
                <a:ea typeface="Calibri"/>
                <a:cs typeface="Times New Roman"/>
              </a:rPr>
              <a:t>.</a:t>
            </a:r>
            <a:br>
              <a:rPr lang="en-US" dirty="0">
                <a:latin typeface="Trebuchet MS" pitchFamily="34" charset="0"/>
                <a:ea typeface="Calibri"/>
                <a:cs typeface="Times New Roman"/>
              </a:rPr>
            </a:br>
            <a:r>
              <a:rPr lang="en-US" sz="22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Lq</a:t>
            </a:r>
            <a:r>
              <a:rPr lang="en-US" sz="22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6, 17.20-26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3810000"/>
            <a:ext cx="4267200" cy="2895600"/>
          </a:xfrm>
        </p:spPr>
        <p:txBody>
          <a:bodyPr anchor="ctr">
            <a:no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Qari</a:t>
            </a:r>
            <a:r>
              <a:rPr lang="en-US" sz="4400" b="1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mill-</a:t>
            </a:r>
            <a:r>
              <a:rPr lang="en-US" sz="4400" b="1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Evanġelju</a:t>
            </a:r>
            <a:r>
              <a:rPr lang="en-US" sz="4400" b="1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skont</a:t>
            </a:r>
            <a:r>
              <a:rPr lang="en-US" sz="4400" b="1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San </a:t>
            </a:r>
            <a:r>
              <a:rPr lang="en-US" sz="4400" b="1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Luqa</a:t>
            </a:r>
            <a:endParaRPr lang="en-US" sz="4400" dirty="0">
              <a:latin typeface="Trebuchet MS" pitchFamily="34" charset="0"/>
              <a:ea typeface="Calibri"/>
              <a:cs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6404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5973763"/>
          </a:xfrm>
        </p:spPr>
        <p:txBody>
          <a:bodyPr>
            <a:norm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F’dak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iż-żmien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Ġesù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niżel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mat-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Tnax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u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waqaf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f’wita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flimkien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ma’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kotra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kbira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’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dixxipli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304800"/>
            <a:ext cx="8915400" cy="624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u </a:t>
            </a:r>
            <a:r>
              <a:rPr kumimoji="0" lang="en-US" sz="3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folla</a:t>
            </a: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kbira</a:t>
            </a: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ta</a:t>
            </a: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’ </a:t>
            </a:r>
            <a:r>
              <a:rPr kumimoji="0" lang="en-US" sz="3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nies</a:t>
            </a: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minn</a:t>
            </a: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kull</a:t>
            </a: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naħa</a:t>
            </a: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tal-Lhudija</a:t>
            </a: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 u </a:t>
            </a:r>
            <a:r>
              <a:rPr kumimoji="0" lang="en-US" sz="3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Ġerusalemm</a:t>
            </a: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 u mix-</a:t>
            </a:r>
            <a:r>
              <a:rPr kumimoji="0" lang="en-US" sz="3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xtajta</a:t>
            </a: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ta</a:t>
            </a: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’ </a:t>
            </a:r>
            <a:r>
              <a:rPr kumimoji="0" lang="en-US" sz="3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Tir</a:t>
            </a: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 u Sidon.</a:t>
            </a:r>
            <a:endParaRPr kumimoji="0" lang="en-US" sz="3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b">
            <a:no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Ġesù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rafa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għajnejh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lejn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dixxipli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qal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: 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Henjin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intom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il-foqra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tagħkom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hija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         s-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Saltna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4525963"/>
          </a:xfrm>
        </p:spPr>
        <p:txBody>
          <a:bodyPr>
            <a:norm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Henjin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intom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għalissa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bil-ġuħ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tkunu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mxebbgħin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3276601"/>
            <a:ext cx="91440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3657600" cy="6858000"/>
          </a:xfrm>
        </p:spPr>
        <p:txBody>
          <a:bodyPr anchor="ctr">
            <a:norm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Henjin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intom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għalissa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tibku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għax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għad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tithennew</a:t>
            </a:r>
            <a:r>
              <a:rPr lang="en-US" sz="54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.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54381"/>
            <a:ext cx="9144000" cy="6103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 anchor="ctr">
            <a:no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Henjin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intom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meta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minħabba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Bin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il-bniedem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in-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nies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jobogħdukom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jaqtgħukom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minn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magħhom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jgħajrukom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jwarrbu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isimkom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bħallikieku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kien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xi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ħaġa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ħażina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6248400"/>
          </a:xfrm>
        </p:spPr>
        <p:txBody>
          <a:bodyPr>
            <a:no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Dakinhar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jiġrilkom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hekk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ifirħu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aqbżu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bil-ferħ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araw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ħlaskom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kbir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ikun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fis-sema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istess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għamlu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missirijiethom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lill-profeti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44958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</a:t>
            </a:r>
            <a:r>
              <a:rPr lang="mt-M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Misħut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il-bniedem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jittama</a:t>
            </a:r>
            <a:r>
              <a:rPr lang="mt-M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fil-bnedmin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jfittex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il-qawwa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fil-ġisem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titbiegħed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qalbu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0"/>
            <a:ext cx="5562600" cy="6858000"/>
          </a:xfrm>
        </p:spPr>
        <p:txBody>
          <a:bodyPr anchor="ctr"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Imma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ħażin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għalikom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intom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     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għonja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għax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             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il-faraġ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tagħkom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ħadtuh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Ħażin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għalikom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intom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għalissa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mxebbgħin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għax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tkunu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        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bil-ġuħ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648200"/>
            <a:ext cx="8839200" cy="1752600"/>
          </a:xfrm>
        </p:spPr>
        <p:txBody>
          <a:bodyPr anchor="b">
            <a:norm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għad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tnewħu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tibku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228600"/>
            <a:ext cx="88392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Ħażin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għalikom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intom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għalissa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tidħku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Calibri"/>
                <a:cs typeface="Times New Roman"/>
              </a:rPr>
              <a:t>, </a:t>
            </a:r>
            <a:endParaRPr kumimoji="0" lang="en-US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0"/>
            <a:ext cx="3200400" cy="6858000"/>
          </a:xfrm>
        </p:spPr>
        <p:txBody>
          <a:bodyPr anchor="ctr"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Ħażin</a:t>
            </a:r>
            <a:r>
              <a:rPr lang="en-US" sz="37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għalikom</a:t>
            </a:r>
            <a:r>
              <a:rPr lang="en-US" sz="37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meta </a:t>
            </a:r>
            <a:r>
              <a:rPr lang="en-US" sz="37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kulħadd</a:t>
            </a:r>
            <a:r>
              <a:rPr lang="en-US" sz="37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isemmikom</a:t>
            </a:r>
            <a:r>
              <a:rPr lang="en-US" sz="37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fil-ġid</a:t>
            </a:r>
            <a:r>
              <a:rPr lang="en-US" sz="37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. </a:t>
            </a:r>
            <a:r>
              <a:rPr lang="en-US" sz="37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Għax</a:t>
            </a:r>
            <a:r>
              <a:rPr lang="en-US" sz="37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l-</a:t>
            </a:r>
            <a:r>
              <a:rPr lang="en-US" sz="37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istess</a:t>
            </a:r>
            <a:r>
              <a:rPr lang="en-US" sz="37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għamlu</a:t>
            </a:r>
            <a:r>
              <a:rPr lang="en-US" sz="37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missirijiethom</a:t>
            </a:r>
            <a:r>
              <a:rPr lang="en-US" sz="37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lill-profeti</a:t>
            </a:r>
            <a:r>
              <a:rPr lang="en-US" sz="37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foloz</a:t>
            </a:r>
            <a:r>
              <a:rPr lang="en-US" sz="3700" dirty="0">
                <a:solidFill>
                  <a:srgbClr val="000000"/>
                </a:solidFill>
                <a:latin typeface="Trebuchet MS" pitchFamily="34" charset="0"/>
                <a:ea typeface="Calibri"/>
                <a:cs typeface="Times New Roman"/>
              </a:rPr>
              <a:t>!»</a:t>
            </a:r>
            <a:endParaRPr lang="en-US" sz="3700" dirty="0"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 b="11538"/>
          <a:stretch>
            <a:fillRect/>
          </a:stretch>
        </p:blipFill>
        <p:spPr bwMode="auto">
          <a:xfrm>
            <a:off x="0" y="0"/>
            <a:ext cx="599329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</a:rPr>
              <a:t>Il-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</a:rPr>
              <a:t>Kelma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</a:rPr>
              <a:t>tal-Mulej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</a:endParaRPr>
          </a:p>
          <a:p>
            <a:pPr marL="0" indent="0" algn="ctr">
              <a:buNone/>
            </a:pP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</a:rPr>
              <a:t>Tifħir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</a:rPr>
              <a:t>lilek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</a:rPr>
              <a:t>Kristu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799807"/>
            <a:ext cx="9144000" cy="4058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Ikun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siġra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tal-għargħar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fix-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xagħri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tara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ebda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371600"/>
            <a:ext cx="8839200" cy="510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li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tgħammar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f’art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tikwi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mt-MT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      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fid-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deżert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, art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mielħa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fejn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ħadd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ma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jgħammar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503237"/>
            <a:ext cx="73914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Imbierek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il-bniedem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jittama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fiduċja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41148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 err="1">
                <a:latin typeface="Trebuchet MS" pitchFamily="34" charset="0"/>
              </a:rPr>
              <a:t>Ikun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bħal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siġra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ħdejn</a:t>
            </a:r>
            <a:r>
              <a:rPr lang="mt-MT" sz="4800" dirty="0">
                <a:latin typeface="Trebuchet MS" pitchFamily="34" charset="0"/>
              </a:rPr>
              <a:t>  </a:t>
            </a:r>
            <a:r>
              <a:rPr lang="en-US" sz="4800" dirty="0">
                <a:latin typeface="Trebuchet MS" pitchFamily="34" charset="0"/>
              </a:rPr>
              <a:t> l-</a:t>
            </a:r>
            <a:r>
              <a:rPr lang="en-US" sz="4800" dirty="0" err="1">
                <a:latin typeface="Trebuchet MS" pitchFamily="34" charset="0"/>
              </a:rPr>
              <a:t>ilma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mħawla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b’għeruqha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mxenxla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lejn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il-wied</a:t>
            </a:r>
            <a:r>
              <a:rPr lang="en-US" sz="4800" dirty="0">
                <a:latin typeface="Trebuchet MS" pitchFamily="34" charset="0"/>
              </a:rPr>
              <a:t>; ma </a:t>
            </a:r>
            <a:r>
              <a:rPr lang="en-US" sz="4800" dirty="0" err="1">
                <a:latin typeface="Trebuchet MS" pitchFamily="34" charset="0"/>
              </a:rPr>
              <a:t>tibżax</a:t>
            </a:r>
            <a:r>
              <a:rPr lang="en-US" sz="4800" dirty="0">
                <a:latin typeface="Trebuchet MS" pitchFamily="34" charset="0"/>
              </a:rPr>
              <a:t> meta </a:t>
            </a:r>
            <a:r>
              <a:rPr lang="en-US" sz="4800" dirty="0" err="1">
                <a:latin typeface="Trebuchet MS" pitchFamily="34" charset="0"/>
              </a:rPr>
              <a:t>tiġi</a:t>
            </a:r>
            <a:r>
              <a:rPr lang="en-US" sz="4800" dirty="0">
                <a:latin typeface="Trebuchet MS" pitchFamily="34" charset="0"/>
              </a:rPr>
              <a:t> s-</a:t>
            </a:r>
            <a:r>
              <a:rPr lang="en-US" sz="4800" dirty="0" err="1">
                <a:latin typeface="Trebuchet MS" pitchFamily="34" charset="0"/>
              </a:rPr>
              <a:t>sħana</a:t>
            </a:r>
            <a:r>
              <a:rPr lang="en-US" sz="4800" dirty="0">
                <a:latin typeface="Trebuchet MS" pitchFamily="34" charset="0"/>
              </a:rPr>
              <a:t>,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 l="15254"/>
          <a:stretch>
            <a:fillRect/>
          </a:stretch>
        </p:blipFill>
        <p:spPr bwMode="auto">
          <a:xfrm>
            <a:off x="4343400" y="0"/>
            <a:ext cx="48006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0"/>
            <a:ext cx="35814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 err="1">
                <a:latin typeface="Trebuchet MS" pitchFamily="34" charset="0"/>
              </a:rPr>
              <a:t>il-weraq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tagħha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jibqa</a:t>
            </a:r>
            <a:r>
              <a:rPr lang="en-US" sz="4400" dirty="0">
                <a:latin typeface="Trebuchet MS" pitchFamily="34" charset="0"/>
              </a:rPr>
              <a:t>’ </a:t>
            </a:r>
            <a:r>
              <a:rPr lang="en-US" sz="4400" dirty="0" err="1">
                <a:latin typeface="Trebuchet MS" pitchFamily="34" charset="0"/>
              </a:rPr>
              <a:t>jħaddar</a:t>
            </a:r>
            <a:r>
              <a:rPr lang="en-US" sz="4400" dirty="0">
                <a:latin typeface="Trebuchet MS" pitchFamily="34" charset="0"/>
              </a:rPr>
              <a:t>; </a:t>
            </a:r>
            <a:r>
              <a:rPr lang="mt-MT" sz="4400" dirty="0">
                <a:latin typeface="Trebuchet MS" pitchFamily="34" charset="0"/>
              </a:rPr>
              <a:t>  </a:t>
            </a:r>
            <a:r>
              <a:rPr lang="en-US" sz="4400" dirty="0" err="1">
                <a:latin typeface="Trebuchet MS" pitchFamily="34" charset="0"/>
              </a:rPr>
              <a:t>fis-sena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mt-MT" sz="4400" dirty="0">
                <a:latin typeface="Trebuchet MS" pitchFamily="34" charset="0"/>
              </a:rPr>
              <a:t>  </a:t>
            </a:r>
            <a:r>
              <a:rPr lang="en-US" sz="4400" dirty="0">
                <a:latin typeface="Trebuchet MS" pitchFamily="34" charset="0"/>
              </a:rPr>
              <a:t>tan-</a:t>
            </a:r>
            <a:r>
              <a:rPr lang="en-US" sz="4400" dirty="0" err="1">
                <a:latin typeface="Trebuchet MS" pitchFamily="34" charset="0"/>
              </a:rPr>
              <a:t>nixfa</a:t>
            </a:r>
            <a:r>
              <a:rPr lang="en-US" sz="4400" dirty="0">
                <a:latin typeface="Trebuchet MS" pitchFamily="34" charset="0"/>
              </a:rPr>
              <a:t> ma </a:t>
            </a:r>
            <a:r>
              <a:rPr lang="en-US" sz="4400" dirty="0" err="1">
                <a:latin typeface="Trebuchet MS" pitchFamily="34" charset="0"/>
              </a:rPr>
              <a:t>tinkeddx</a:t>
            </a:r>
            <a:r>
              <a:rPr lang="en-US" sz="4400" dirty="0">
                <a:latin typeface="Trebuchet MS" pitchFamily="34" charset="0"/>
              </a:rPr>
              <a:t>, u ma </a:t>
            </a:r>
            <a:r>
              <a:rPr lang="en-US" sz="4400" dirty="0" err="1">
                <a:latin typeface="Trebuchet MS" pitchFamily="34" charset="0"/>
              </a:rPr>
              <a:t>tehdiex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milli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tagħmel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il-frott</a:t>
            </a:r>
            <a:r>
              <a:rPr lang="en-US" sz="4400" dirty="0">
                <a:latin typeface="Trebuchet MS" pitchFamily="34" charset="0"/>
              </a:rPr>
              <a:t>.»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 l="6597"/>
          <a:stretch>
            <a:fillRect/>
          </a:stretch>
        </p:blipFill>
        <p:spPr bwMode="auto">
          <a:xfrm>
            <a:off x="0" y="0"/>
            <a:ext cx="539472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914400"/>
            <a:ext cx="91440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endParaRPr lang="mt-MT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mt-MT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mt-MT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endParaRPr lang="mt-MT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Salm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Responsorjali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</a:br>
            <a:r>
              <a:rPr lang="en-US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Salm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1, 1-2.3.4 u 6</a:t>
            </a:r>
            <a:r>
              <a:rPr lang="mt-MT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Rl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. (</a:t>
            </a:r>
            <a:r>
              <a:rPr lang="en-US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Salm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39 (40), 5a):</a:t>
            </a: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4876800" cy="5029200"/>
          </a:xfrm>
        </p:spPr>
        <p:txBody>
          <a:bodyPr>
            <a:no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Hieni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        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bniedem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jqiegħed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fil-Mulej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         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it-tama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tiegħu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Times New Roman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643</Words>
  <Application>Microsoft Macintosh PowerPoint</Application>
  <PresentationFormat>On-screen Show (4:3)</PresentationFormat>
  <Paragraphs>65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Trebuchet MS</vt:lpstr>
      <vt:lpstr>Office Theme</vt:lpstr>
      <vt:lpstr>Valuri tad-dinja u Valuri ta’ Kristu</vt:lpstr>
      <vt:lpstr>Misħut il-bniedem li jittama fil-bnedmin, imbierek il-bniedem li jittama fil-Mulej.       Ġer 17, 5-8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Salm Responsorjali Salm 1, 1-2.3.4 u 6 Rl . (Salm 39 (40), 5a):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Jekk Kristu ma kienx imqajjem mill-imwiet, fiergħa l-fidi tagħkom. 1 Kor 15, 12.16-20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Akklamazzjoni qabel l-Evanġelju Lq 6, 23ab</vt:lpstr>
      <vt:lpstr>Henjin intom li għalissa bil-ġuħ, ħażin għalikom, intom l-għonja. Lq 6, 17.20-26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Fr. Charles Michael Grech ofm</dc:creator>
  <cp:lastModifiedBy>Joseph Magro</cp:lastModifiedBy>
  <cp:revision>24</cp:revision>
  <dcterms:created xsi:type="dcterms:W3CDTF">2010-01-25T15:16:56Z</dcterms:created>
  <dcterms:modified xsi:type="dcterms:W3CDTF">2022-02-07T08:24:54Z</dcterms:modified>
</cp:coreProperties>
</file>