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63" r:id="rId14"/>
    <p:sldId id="258" r:id="rId15"/>
    <p:sldId id="273" r:id="rId16"/>
    <p:sldId id="297" r:id="rId17"/>
    <p:sldId id="274" r:id="rId18"/>
    <p:sldId id="298" r:id="rId19"/>
    <p:sldId id="276" r:id="rId20"/>
    <p:sldId id="299" r:id="rId21"/>
    <p:sldId id="275" r:id="rId22"/>
    <p:sldId id="300" r:id="rId23"/>
    <p:sldId id="259" r:id="rId24"/>
    <p:sldId id="277" r:id="rId25"/>
    <p:sldId id="278" r:id="rId26"/>
    <p:sldId id="279" r:id="rId27"/>
    <p:sldId id="280" r:id="rId28"/>
    <p:sldId id="304" r:id="rId29"/>
    <p:sldId id="281" r:id="rId30"/>
    <p:sldId id="305" r:id="rId31"/>
    <p:sldId id="282" r:id="rId32"/>
    <p:sldId id="260" r:id="rId33"/>
    <p:sldId id="261" r:id="rId34"/>
    <p:sldId id="283" r:id="rId35"/>
    <p:sldId id="285" r:id="rId36"/>
    <p:sldId id="284" r:id="rId37"/>
    <p:sldId id="286" r:id="rId38"/>
    <p:sldId id="303" r:id="rId39"/>
    <p:sldId id="288" r:id="rId40"/>
    <p:sldId id="302" r:id="rId41"/>
    <p:sldId id="287" r:id="rId42"/>
    <p:sldId id="289" r:id="rId43"/>
    <p:sldId id="290" r:id="rId44"/>
    <p:sldId id="291" r:id="rId45"/>
    <p:sldId id="292" r:id="rId46"/>
    <p:sldId id="293" r:id="rId47"/>
    <p:sldId id="301" r:id="rId48"/>
    <p:sldId id="294" r:id="rId49"/>
    <p:sldId id="295" r:id="rId50"/>
    <p:sldId id="296" r:id="rId5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00"/>
    <a:srgbClr val="A810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>
      <p:cViewPr varScale="1">
        <p:scale>
          <a:sx n="121" d="100"/>
          <a:sy n="121" d="100"/>
        </p:scale>
        <p:origin x="1904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14030-182B-4EB9-9297-799766108D9C}" type="datetimeFigureOut">
              <a:rPr lang="en-US" smtClean="0"/>
              <a:pPr/>
              <a:t>2/19/22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1BB0-6C47-442D-A57F-EAEF4A130B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14030-182B-4EB9-9297-799766108D9C}" type="datetimeFigureOut">
              <a:rPr lang="en-US" smtClean="0"/>
              <a:pPr/>
              <a:t>2/19/22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1BB0-6C47-442D-A57F-EAEF4A130B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14030-182B-4EB9-9297-799766108D9C}" type="datetimeFigureOut">
              <a:rPr lang="en-US" smtClean="0"/>
              <a:pPr/>
              <a:t>2/19/22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1BB0-6C47-442D-A57F-EAEF4A130B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14030-182B-4EB9-9297-799766108D9C}" type="datetimeFigureOut">
              <a:rPr lang="en-US" smtClean="0"/>
              <a:pPr/>
              <a:t>2/19/22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1BB0-6C47-442D-A57F-EAEF4A130B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14030-182B-4EB9-9297-799766108D9C}" type="datetimeFigureOut">
              <a:rPr lang="en-US" smtClean="0"/>
              <a:pPr/>
              <a:t>2/19/22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1BB0-6C47-442D-A57F-EAEF4A130B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14030-182B-4EB9-9297-799766108D9C}" type="datetimeFigureOut">
              <a:rPr lang="en-US" smtClean="0"/>
              <a:pPr/>
              <a:t>2/19/22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1BB0-6C47-442D-A57F-EAEF4A130B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14030-182B-4EB9-9297-799766108D9C}" type="datetimeFigureOut">
              <a:rPr lang="en-US" smtClean="0"/>
              <a:pPr/>
              <a:t>2/19/22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1BB0-6C47-442D-A57F-EAEF4A130B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14030-182B-4EB9-9297-799766108D9C}" type="datetimeFigureOut">
              <a:rPr lang="en-US" smtClean="0"/>
              <a:pPr/>
              <a:t>2/19/22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1BB0-6C47-442D-A57F-EAEF4A130B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14030-182B-4EB9-9297-799766108D9C}" type="datetimeFigureOut">
              <a:rPr lang="en-US" smtClean="0"/>
              <a:pPr/>
              <a:t>2/19/22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1BB0-6C47-442D-A57F-EAEF4A130B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14030-182B-4EB9-9297-799766108D9C}" type="datetimeFigureOut">
              <a:rPr lang="en-US" smtClean="0"/>
              <a:pPr/>
              <a:t>2/19/22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1BB0-6C47-442D-A57F-EAEF4A130B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14030-182B-4EB9-9297-799766108D9C}" type="datetimeFigureOut">
              <a:rPr lang="en-US" smtClean="0"/>
              <a:pPr/>
              <a:t>2/19/22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1BB0-6C47-442D-A57F-EAEF4A130B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14030-182B-4EB9-9297-799766108D9C}" type="datetimeFigureOut">
              <a:rPr lang="en-US" smtClean="0"/>
              <a:pPr/>
              <a:t>2/19/22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1BB0-6C47-442D-A57F-EAEF4A130B4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71868" y="142852"/>
            <a:ext cx="5357850" cy="4786345"/>
          </a:xfrm>
        </p:spPr>
        <p:txBody>
          <a:bodyPr>
            <a:normAutofit/>
          </a:bodyPr>
          <a:lstStyle/>
          <a:p>
            <a:r>
              <a:rPr lang="mt-MT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L-Imħabba ta’               l-Egħdewwa</a:t>
            </a:r>
            <a:endParaRPr lang="en-US" sz="6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29058" y="4714884"/>
            <a:ext cx="4829164" cy="1752600"/>
          </a:xfrm>
        </p:spPr>
        <p:txBody>
          <a:bodyPr anchor="b"/>
          <a:lstStyle/>
          <a:p>
            <a:r>
              <a:rPr lang="mt-MT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Is-Seba’ Ħadd matul is-sena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3877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844" y="285728"/>
            <a:ext cx="8858312" cy="584043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U David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għajjat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: «Hawn hi      l-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lanza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tas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-sultan, 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42844" y="803275"/>
            <a:ext cx="8858312" cy="58404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MPalatino"/>
                <a:cs typeface="MPalatino"/>
              </a:rPr>
              <a:t>ħa</a:t>
            </a:r>
            <a:r>
              <a:rPr kumimoji="0" lang="en-US" sz="48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MPalatino"/>
                <a:cs typeface="MPalatino"/>
              </a:rPr>
              <a:t>jiġi</a:t>
            </a:r>
            <a:r>
              <a:rPr kumimoji="0" lang="en-US" sz="48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MPalatino"/>
                <a:cs typeface="MPalatino"/>
              </a:rPr>
              <a:t> ’l </a:t>
            </a:r>
            <a:r>
              <a:rPr kumimoji="0" lang="en-US" sz="48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MPalatino"/>
                <a:cs typeface="MPalatino"/>
              </a:rPr>
              <a:t>hawn</a:t>
            </a:r>
            <a:r>
              <a:rPr kumimoji="0" lang="en-US" sz="48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MPalatino"/>
                <a:cs typeface="MPalatino"/>
              </a:rPr>
              <a:t>wieħed</a:t>
            </a:r>
            <a:r>
              <a:rPr kumimoji="0" lang="en-US" sz="48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MPalatino"/>
                <a:cs typeface="MPalatino"/>
              </a:rPr>
              <a:t>        mill-</a:t>
            </a:r>
            <a:r>
              <a:rPr kumimoji="0" lang="en-US" sz="48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MPalatino"/>
                <a:cs typeface="MPalatino"/>
              </a:rPr>
              <a:t>qaddejja</a:t>
            </a:r>
            <a:r>
              <a:rPr kumimoji="0" lang="en-US" sz="48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MPalatino"/>
                <a:cs typeface="MPalatino"/>
              </a:rPr>
              <a:t> u </a:t>
            </a:r>
            <a:r>
              <a:rPr kumimoji="0" lang="en-US" sz="48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MPalatino"/>
                <a:cs typeface="MPalatino"/>
              </a:rPr>
              <a:t>jeħodha</a:t>
            </a:r>
            <a:r>
              <a:rPr kumimoji="0" lang="en-US" sz="48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MPalatino"/>
                <a:cs typeface="MPalatino"/>
              </a:rPr>
              <a:t>!</a:t>
            </a:r>
            <a:endParaRPr kumimoji="0" lang="en-US" sz="4800" b="0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594474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6314" y="0"/>
            <a:ext cx="4214842" cy="6858000"/>
          </a:xfrm>
        </p:spPr>
        <p:txBody>
          <a:bodyPr anchor="ctr">
            <a:noAutofit/>
          </a:bodyPr>
          <a:lstStyle/>
          <a:p>
            <a:pPr marL="0" indent="0" algn="ctr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48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Il-</a:t>
            </a:r>
            <a:r>
              <a:rPr lang="en-US" sz="48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Mulej</a:t>
            </a:r>
            <a:r>
              <a:rPr lang="en-US" sz="48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irodd</a:t>
            </a:r>
            <a:r>
              <a:rPr lang="en-US" sz="48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lil</a:t>
            </a:r>
            <a:r>
              <a:rPr lang="en-US" sz="48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kull</a:t>
            </a:r>
            <a:r>
              <a:rPr lang="en-US" sz="48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wieħed</a:t>
            </a:r>
            <a:r>
              <a:rPr lang="en-US" sz="48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skont</a:t>
            </a:r>
            <a:r>
              <a:rPr lang="en-US" sz="48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               </a:t>
            </a:r>
            <a:r>
              <a:rPr lang="en-US" sz="48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il-ġustizzja</a:t>
            </a:r>
            <a:r>
              <a:rPr lang="en-US" sz="48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tiegħu</a:t>
            </a:r>
            <a:r>
              <a:rPr lang="en-US" sz="48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 u        l-</a:t>
            </a:r>
            <a:r>
              <a:rPr lang="en-US" sz="48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lealtà</a:t>
            </a:r>
            <a:r>
              <a:rPr lang="en-US" sz="48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tiegħu</a:t>
            </a:r>
            <a:r>
              <a:rPr lang="en-US" sz="48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.</a:t>
            </a:r>
            <a:endParaRPr lang="en-US" sz="4800" dirty="0"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21547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844" y="1600200"/>
            <a:ext cx="8858312" cy="4972072"/>
          </a:xfrm>
        </p:spPr>
        <p:txBody>
          <a:bodyPr anchor="b">
            <a:normAutofit/>
          </a:bodyPr>
          <a:lstStyle/>
          <a:p>
            <a:pPr marL="0" indent="0" algn="ctr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Il-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Mulej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telqek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f’idejja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llum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,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imma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jien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ma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ridtx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immidd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idejja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fuq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il-midluk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tal-Mulej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.»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2108" y="0"/>
            <a:ext cx="3829048" cy="6858000"/>
          </a:xfrm>
        </p:spPr>
        <p:txBody>
          <a:bodyPr anchor="ctr">
            <a:normAutofit/>
          </a:bodyPr>
          <a:lstStyle/>
          <a:p>
            <a:pPr marL="0" indent="0" algn="ctr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Bold"/>
                <a:cs typeface="MPalatinoBold"/>
              </a:rPr>
              <a:t>Il-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Bold"/>
                <a:cs typeface="MPalatinoBold"/>
              </a:rPr>
              <a:t>Kelma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Bold"/>
                <a:cs typeface="MPalatinoBold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Bold"/>
                <a:cs typeface="MPalatinoBold"/>
              </a:rPr>
              <a:t>tal-Mulej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  <a:ea typeface="MPalatinoBold"/>
              <a:cs typeface="MPalatinoBold"/>
            </a:endParaRPr>
          </a:p>
          <a:p>
            <a:pPr marL="0" indent="0" algn="ctr">
              <a:lnSpc>
                <a:spcPct val="120000"/>
              </a:lnSpc>
              <a:spcAft>
                <a:spcPts val="0"/>
              </a:spcAft>
              <a:buNone/>
            </a:pP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  <a:ea typeface="MPalatinoBold"/>
              <a:cs typeface="MPalatinoBold"/>
            </a:endParaRPr>
          </a:p>
          <a:p>
            <a:pPr marL="0" indent="0" algn="ctr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Irroddu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ħajr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lil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Alla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-1"/>
            <a:ext cx="5143504" cy="68580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930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06499"/>
            <a:ext cx="8229600" cy="1143000"/>
          </a:xfrm>
        </p:spPr>
        <p:txBody>
          <a:bodyPr>
            <a:normAutofit fontScale="90000"/>
          </a:bodyPr>
          <a:lstStyle/>
          <a:p>
            <a:pPr marL="1588" indent="-1588">
              <a:lnSpc>
                <a:spcPct val="120000"/>
              </a:lnSpc>
            </a:pPr>
            <a:r>
              <a:rPr lang="en-US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Bold"/>
                <a:cs typeface="MPalatinoBold"/>
              </a:rPr>
              <a:t>Salm</a:t>
            </a:r>
            <a:r>
              <a:rPr lang="en-US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Bold"/>
                <a:cs typeface="MPalatinoBold"/>
              </a:rPr>
              <a:t> </a:t>
            </a:r>
            <a:r>
              <a:rPr lang="en-US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Bold"/>
                <a:cs typeface="MPalatinoBold"/>
              </a:rPr>
              <a:t>Responsorjali</a:t>
            </a:r>
            <a:b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</a:br>
            <a:r>
              <a:rPr lang="en-US" sz="2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Salm</a:t>
            </a:r>
            <a:r>
              <a:rPr lang="en-US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102 (103), 1-2.3-4.8 u 10.12-13</a:t>
            </a:r>
            <a:endParaRPr lang="en-US" sz="2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282" y="2332061"/>
            <a:ext cx="8786874" cy="2882889"/>
          </a:xfrm>
        </p:spPr>
        <p:txBody>
          <a:bodyPr anchor="ctr">
            <a:normAutofit/>
          </a:bodyPr>
          <a:lstStyle/>
          <a:p>
            <a:pPr marL="1588" indent="-1588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Ħanin</a:t>
            </a:r>
            <a:r>
              <a:rPr lang="en-US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u </a:t>
            </a:r>
            <a:r>
              <a:rPr lang="en-US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twajjeb</a:t>
            </a:r>
            <a:r>
              <a:rPr lang="en-US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il-Mulej</a:t>
            </a:r>
            <a:endParaRPr lang="en-US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  <a:ea typeface="Calibri"/>
              <a:cs typeface="Times New Roman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6B19C"/>
            </a:gs>
            <a:gs pos="30000">
              <a:srgbClr val="D49E6C"/>
            </a:gs>
            <a:gs pos="70000">
              <a:srgbClr val="A65528"/>
            </a:gs>
            <a:gs pos="100000">
              <a:srgbClr val="66301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34183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844" y="214290"/>
            <a:ext cx="8786874" cy="6429420"/>
          </a:xfrm>
        </p:spPr>
        <p:txBody>
          <a:bodyPr anchor="ctr">
            <a:normAutofit/>
          </a:bodyPr>
          <a:lstStyle/>
          <a:p>
            <a:pPr marL="1588" indent="-1588" algn="ctr">
              <a:spcAft>
                <a:spcPts val="0"/>
              </a:spcAft>
              <a:buNone/>
            </a:pP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Bierek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,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ruħ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tiegħi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,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il-Mulej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!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  <a:ea typeface="Calibri"/>
              <a:cs typeface="Times New Roman"/>
            </a:endParaRPr>
          </a:p>
          <a:p>
            <a:pPr marL="1588" indent="-1588" algn="ctr">
              <a:spcAft>
                <a:spcPts val="0"/>
              </a:spcAft>
              <a:buNone/>
            </a:pP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B’qalbi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kollha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nbierek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l-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isem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qaddis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tiegħu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.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  <a:ea typeface="Calibri"/>
              <a:cs typeface="Times New Roman"/>
            </a:endParaRPr>
          </a:p>
          <a:p>
            <a:pPr marL="1588" indent="-1588" algn="ctr">
              <a:spcAft>
                <a:spcPts val="0"/>
              </a:spcAft>
              <a:buNone/>
            </a:pP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Bierek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,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ruħ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tiegħi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,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il-Mulej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,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  <a:ea typeface="Calibri"/>
              <a:cs typeface="Times New Roman"/>
            </a:endParaRPr>
          </a:p>
          <a:p>
            <a:pPr marL="1588" indent="-1588" algn="ctr">
              <a:spcAft>
                <a:spcPts val="0"/>
              </a:spcAft>
              <a:buNone/>
            </a:pP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u la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tinsiex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il-ġid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kollu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li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għamel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miegħek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.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  <a:ea typeface="Calibri"/>
              <a:cs typeface="Times New Roman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930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282" y="214290"/>
            <a:ext cx="8786874" cy="5000661"/>
          </a:xfrm>
        </p:spPr>
        <p:txBody>
          <a:bodyPr anchor="ctr">
            <a:noAutofit/>
          </a:bodyPr>
          <a:lstStyle/>
          <a:p>
            <a:pPr marL="1588" indent="-1588" algn="ctr">
              <a:lnSpc>
                <a:spcPct val="110000"/>
              </a:lnSpc>
              <a:spcAft>
                <a:spcPts val="0"/>
              </a:spcAft>
              <a:buNone/>
            </a:pPr>
            <a:r>
              <a:rPr lang="en-US" sz="6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Ħanin</a:t>
            </a:r>
            <a:r>
              <a:rPr lang="mt-MT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u t</a:t>
            </a:r>
            <a:r>
              <a:rPr lang="en-US" sz="6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wajjeb</a:t>
            </a:r>
            <a:endParaRPr lang="mt-MT" sz="6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  <a:ea typeface="MPalatino"/>
              <a:cs typeface="MPalatino"/>
            </a:endParaRPr>
          </a:p>
          <a:p>
            <a:pPr marL="1588" indent="-1588" algn="ctr">
              <a:lnSpc>
                <a:spcPct val="110000"/>
              </a:lnSpc>
              <a:spcAft>
                <a:spcPts val="0"/>
              </a:spcAft>
              <a:buNone/>
            </a:pPr>
            <a:r>
              <a:rPr lang="en-US" sz="6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il-Mulej</a:t>
            </a:r>
            <a:endParaRPr lang="en-US" sz="6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  <a:ea typeface="Calibri"/>
              <a:cs typeface="Times New Roman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614863" y="0"/>
            <a:ext cx="452913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438" y="-24"/>
            <a:ext cx="4572000" cy="6858024"/>
          </a:xfrm>
        </p:spPr>
        <p:txBody>
          <a:bodyPr anchor="ctr">
            <a:noAutofit/>
          </a:bodyPr>
          <a:lstStyle/>
          <a:p>
            <a:pPr marL="1588" indent="-1588" algn="ctr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40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Hu</a:t>
            </a:r>
            <a:r>
              <a:rPr lang="en-US" sz="40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li</a:t>
            </a:r>
            <a:r>
              <a:rPr lang="en-US" sz="40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jaħfer</a:t>
            </a:r>
            <a:r>
              <a:rPr lang="en-US" sz="40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dnubietek</a:t>
            </a:r>
            <a:r>
              <a:rPr lang="en-US" sz="40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kollha</a:t>
            </a:r>
            <a:r>
              <a:rPr lang="en-US" sz="40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;</a:t>
            </a:r>
            <a:endParaRPr lang="en-US" sz="4000" dirty="0">
              <a:latin typeface="Trebuchet MS" pitchFamily="34" charset="0"/>
              <a:ea typeface="Calibri"/>
              <a:cs typeface="Times New Roman"/>
            </a:endParaRPr>
          </a:p>
          <a:p>
            <a:pPr marL="1588" indent="-1588" algn="ctr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40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ifejjaq</a:t>
            </a:r>
            <a:r>
              <a:rPr lang="en-US" sz="40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il-mard</a:t>
            </a:r>
            <a:r>
              <a:rPr lang="en-US" sz="40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tiegħek</a:t>
            </a:r>
            <a:r>
              <a:rPr lang="en-US" sz="40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kollu</a:t>
            </a:r>
            <a:r>
              <a:rPr lang="en-US" sz="40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;</a:t>
            </a:r>
            <a:endParaRPr lang="en-US" sz="4000" dirty="0">
              <a:latin typeface="Trebuchet MS" pitchFamily="34" charset="0"/>
              <a:ea typeface="Calibri"/>
              <a:cs typeface="Times New Roman"/>
            </a:endParaRPr>
          </a:p>
          <a:p>
            <a:pPr marL="1588" indent="-1588" algn="ctr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40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jifdi</a:t>
            </a:r>
            <a:r>
              <a:rPr lang="en-US" sz="40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lil</a:t>
            </a:r>
            <a:r>
              <a:rPr lang="en-US" sz="40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ħajtek</a:t>
            </a:r>
            <a:r>
              <a:rPr lang="en-US" sz="40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mt-MT" sz="40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0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mill-</a:t>
            </a:r>
            <a:r>
              <a:rPr lang="en-US" sz="40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qabar</a:t>
            </a:r>
            <a:r>
              <a:rPr lang="en-US" sz="40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;</a:t>
            </a:r>
            <a:endParaRPr lang="en-US" sz="4000" dirty="0">
              <a:latin typeface="Trebuchet MS" pitchFamily="34" charset="0"/>
              <a:ea typeface="Calibri"/>
              <a:cs typeface="Times New Roman"/>
            </a:endParaRPr>
          </a:p>
          <a:p>
            <a:pPr marL="1588" indent="-1588" algn="ctr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40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iħaddnek</a:t>
            </a:r>
            <a:r>
              <a:rPr lang="en-US" sz="40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 bit-</a:t>
            </a:r>
            <a:r>
              <a:rPr lang="en-US" sz="40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tjieba</a:t>
            </a:r>
            <a:r>
              <a:rPr lang="en-US" sz="40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 u l-</a:t>
            </a:r>
            <a:r>
              <a:rPr lang="en-US" sz="40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ħniena</a:t>
            </a:r>
            <a:r>
              <a:rPr lang="en-US" sz="40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.</a:t>
            </a:r>
            <a:endParaRPr lang="en-US" sz="4000" dirty="0"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930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282" y="214290"/>
            <a:ext cx="8786874" cy="5000661"/>
          </a:xfrm>
        </p:spPr>
        <p:txBody>
          <a:bodyPr anchor="ctr">
            <a:noAutofit/>
          </a:bodyPr>
          <a:lstStyle/>
          <a:p>
            <a:pPr marL="1588" indent="-1588" algn="ctr">
              <a:lnSpc>
                <a:spcPct val="110000"/>
              </a:lnSpc>
              <a:spcAft>
                <a:spcPts val="0"/>
              </a:spcAft>
              <a:buNone/>
            </a:pPr>
            <a:r>
              <a:rPr lang="en-US" sz="6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Ħanin</a:t>
            </a:r>
            <a:r>
              <a:rPr lang="mt-MT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u t</a:t>
            </a:r>
            <a:r>
              <a:rPr lang="en-US" sz="6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wajjeb</a:t>
            </a:r>
            <a:endParaRPr lang="mt-MT" sz="6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  <a:ea typeface="MPalatino"/>
              <a:cs typeface="MPalatino"/>
            </a:endParaRPr>
          </a:p>
          <a:p>
            <a:pPr marL="1588" indent="-1588" algn="ctr">
              <a:lnSpc>
                <a:spcPct val="110000"/>
              </a:lnSpc>
              <a:spcAft>
                <a:spcPts val="0"/>
              </a:spcAft>
              <a:buNone/>
            </a:pPr>
            <a:r>
              <a:rPr lang="en-US" sz="6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il-Mulej</a:t>
            </a:r>
            <a:endParaRPr lang="en-US" sz="6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  <a:ea typeface="Calibri"/>
              <a:cs typeface="Times New Roman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286000" y="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282" y="214290"/>
            <a:ext cx="8472518" cy="6429420"/>
          </a:xfrm>
        </p:spPr>
        <p:txBody>
          <a:bodyPr>
            <a:noAutofit/>
          </a:bodyPr>
          <a:lstStyle/>
          <a:p>
            <a:pPr marL="1588" indent="-1588">
              <a:spcAft>
                <a:spcPts val="0"/>
              </a:spcAft>
              <a:buNone/>
            </a:pP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Ħanin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u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twajjeb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il-Mulej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,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  <a:ea typeface="Calibri"/>
              <a:cs typeface="Times New Roman"/>
            </a:endParaRPr>
          </a:p>
          <a:p>
            <a:pPr marL="1588" indent="-1588">
              <a:spcAft>
                <a:spcPts val="0"/>
              </a:spcAft>
              <a:buNone/>
            </a:pP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idum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ma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jagħdab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u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kollu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mogħdrija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.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  <a:ea typeface="Calibri"/>
              <a:cs typeface="Times New Roman"/>
            </a:endParaRPr>
          </a:p>
          <a:p>
            <a:pPr marL="1588" indent="-1588">
              <a:spcAft>
                <a:spcPts val="0"/>
              </a:spcAft>
              <a:buNone/>
            </a:pP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Ma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mexiex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magħna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mt-MT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        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skont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ma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ħaqqhom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mt-MT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        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ħtijietna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;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  <a:ea typeface="Calibri"/>
              <a:cs typeface="Times New Roman"/>
            </a:endParaRPr>
          </a:p>
          <a:p>
            <a:pPr marL="1588" indent="-1588">
              <a:spcAft>
                <a:spcPts val="0"/>
              </a:spcAft>
              <a:buNone/>
            </a:pP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ma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ħallasniex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skont</a:t>
            </a:r>
            <a:r>
              <a:rPr lang="mt-MT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              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ma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ħaqqha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ħżunitna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.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10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38" y="142852"/>
            <a:ext cx="3786182" cy="1225536"/>
          </a:xfrm>
        </p:spPr>
        <p:txBody>
          <a:bodyPr>
            <a:noAutofit/>
          </a:bodyPr>
          <a:lstStyle/>
          <a:p>
            <a:r>
              <a:rPr lang="en-US" sz="2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BoldItalic"/>
                <a:cs typeface="MPalatinoBoldItalic"/>
              </a:rPr>
              <a:t>Il-</a:t>
            </a:r>
            <a:r>
              <a:rPr lang="en-US" sz="2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BoldItalic"/>
                <a:cs typeface="MPalatinoBoldItalic"/>
              </a:rPr>
              <a:t>Mulej</a:t>
            </a:r>
            <a:r>
              <a:rPr lang="en-US" sz="2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BoldItalic"/>
                <a:cs typeface="MPalatinoBoldItalic"/>
              </a:rPr>
              <a:t> </a:t>
            </a:r>
            <a:r>
              <a:rPr lang="en-US" sz="2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BoldItalic"/>
                <a:cs typeface="MPalatinoBoldItalic"/>
              </a:rPr>
              <a:t>telqek</a:t>
            </a:r>
            <a:r>
              <a:rPr lang="en-US" sz="2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BoldItalic"/>
                <a:cs typeface="MPalatinoBoldItalic"/>
              </a:rPr>
              <a:t> </a:t>
            </a:r>
            <a:r>
              <a:rPr lang="en-US" sz="2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BoldItalic"/>
                <a:cs typeface="MPalatinoBoldItalic"/>
              </a:rPr>
              <a:t>f’idejja</a:t>
            </a:r>
            <a:r>
              <a:rPr lang="en-US" sz="2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BoldItalic"/>
                <a:cs typeface="MPalatinoBoldItalic"/>
              </a:rPr>
              <a:t> </a:t>
            </a:r>
            <a:r>
              <a:rPr lang="en-US" sz="2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BoldItalic"/>
                <a:cs typeface="MPalatinoBoldItalic"/>
              </a:rPr>
              <a:t>llum</a:t>
            </a:r>
            <a:r>
              <a:rPr lang="en-US" sz="2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BoldItalic"/>
                <a:cs typeface="MPalatinoBoldItalic"/>
              </a:rPr>
              <a:t>, </a:t>
            </a:r>
            <a:r>
              <a:rPr lang="en-US" sz="2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BoldItalic"/>
                <a:cs typeface="MPalatinoBoldItalic"/>
              </a:rPr>
              <a:t>imma</a:t>
            </a:r>
            <a:r>
              <a:rPr lang="en-US" sz="2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BoldItalic"/>
                <a:cs typeface="MPalatinoBoldItalic"/>
              </a:rPr>
              <a:t> </a:t>
            </a:r>
            <a:r>
              <a:rPr lang="en-US" sz="2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BoldItalic"/>
                <a:cs typeface="MPalatinoBoldItalic"/>
              </a:rPr>
              <a:t>jien</a:t>
            </a:r>
            <a:r>
              <a:rPr lang="en-US" sz="2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BoldItalic"/>
                <a:cs typeface="MPalatinoBoldItalic"/>
              </a:rPr>
              <a:t> ma </a:t>
            </a:r>
            <a:r>
              <a:rPr lang="en-US" sz="2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BoldItalic"/>
                <a:cs typeface="MPalatinoBoldItalic"/>
              </a:rPr>
              <a:t>ridtx</a:t>
            </a:r>
            <a:r>
              <a:rPr lang="en-US" sz="2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BoldItalic"/>
                <a:cs typeface="MPalatinoBoldItalic"/>
              </a:rPr>
              <a:t> </a:t>
            </a:r>
            <a:r>
              <a:rPr lang="en-US" sz="2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BoldItalic"/>
                <a:cs typeface="MPalatinoBoldItalic"/>
              </a:rPr>
              <a:t>immidd</a:t>
            </a:r>
            <a:r>
              <a:rPr lang="en-US" sz="2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BoldItalic"/>
                <a:cs typeface="MPalatinoBoldItalic"/>
              </a:rPr>
              <a:t> </a:t>
            </a:r>
            <a:r>
              <a:rPr lang="en-US" sz="2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BoldItalic"/>
                <a:cs typeface="MPalatinoBoldItalic"/>
              </a:rPr>
              <a:t>idejja</a:t>
            </a:r>
            <a:r>
              <a:rPr lang="en-US" sz="2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BoldItalic"/>
                <a:cs typeface="MPalatinoBoldItalic"/>
              </a:rPr>
              <a:t> </a:t>
            </a:r>
            <a:r>
              <a:rPr lang="en-US" sz="2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BoldItalic"/>
                <a:cs typeface="MPalatinoBoldItalic"/>
              </a:rPr>
              <a:t>fuq</a:t>
            </a:r>
            <a:r>
              <a:rPr lang="en-US" sz="2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BoldItalic"/>
                <a:cs typeface="MPalatinoBoldItalic"/>
              </a:rPr>
              <a:t> </a:t>
            </a:r>
            <a:r>
              <a:rPr lang="en-US" sz="2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BoldItalic"/>
                <a:cs typeface="MPalatinoBoldItalic"/>
              </a:rPr>
              <a:t>il-midluk</a:t>
            </a:r>
            <a:r>
              <a:rPr lang="en-US" sz="2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BoldItalic"/>
                <a:cs typeface="MPalatinoBoldItalic"/>
              </a:rPr>
              <a:t> </a:t>
            </a:r>
            <a:r>
              <a:rPr lang="en-US" sz="2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BoldItalic"/>
                <a:cs typeface="MPalatinoBoldItalic"/>
              </a:rPr>
              <a:t>tal</a:t>
            </a:r>
            <a:r>
              <a:rPr lang="en-US" sz="2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BoldItalic"/>
                <a:cs typeface="MPalatinoBoldItalic"/>
              </a:rPr>
              <a:t>- </a:t>
            </a:r>
            <a:r>
              <a:rPr lang="en-US" sz="2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BoldItalic"/>
                <a:cs typeface="MPalatinoBoldItalic"/>
              </a:rPr>
              <a:t>Mulej</a:t>
            </a:r>
            <a:r>
              <a:rPr lang="en-US" sz="2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BoldItalic"/>
                <a:cs typeface="MPalatinoBoldItalic"/>
              </a:rPr>
              <a:t>.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3857620" cy="5257799"/>
          </a:xfrm>
        </p:spPr>
        <p:txBody>
          <a:bodyPr anchor="ctr"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Bold"/>
                <a:cs typeface="MPalatinoBold"/>
              </a:rPr>
              <a:t>Qari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  <a:ea typeface="MPalatinoBold"/>
              <a:cs typeface="MPalatinoBold"/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Bold"/>
                <a:cs typeface="MPalatinoBold"/>
              </a:rPr>
              <a:t>mill-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Bold"/>
                <a:cs typeface="MPalatinoBold"/>
              </a:rPr>
              <a:t>Ewwel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Bold"/>
                <a:cs typeface="MPalatinoBold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Bold"/>
                <a:cs typeface="MPalatinoBold"/>
              </a:rPr>
              <a:t>Ktieb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  <a:ea typeface="MPalatinoBold"/>
              <a:cs typeface="MPalatinoBold"/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Bold"/>
                <a:cs typeface="MPalatinoBold"/>
              </a:rPr>
              <a:t>ta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Bold"/>
                <a:cs typeface="MPalatinoBold"/>
              </a:rPr>
              <a:t>’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Bold"/>
                <a:cs typeface="MPalatinoBold"/>
              </a:rPr>
              <a:t>Samwel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  <a:ea typeface="MPalatinoBold"/>
              <a:cs typeface="MPalatinoBold"/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1 Sam 26, 2.7-9.12-13.22-23</a:t>
            </a:r>
            <a:endParaRPr lang="en-U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  <a:ea typeface="Calibri"/>
              <a:cs typeface="Times New Roman"/>
            </a:endParaRPr>
          </a:p>
          <a:p>
            <a:pPr marL="0" indent="0" algn="ctr">
              <a:lnSpc>
                <a:spcPct val="120000"/>
              </a:lnSpc>
              <a:spcAft>
                <a:spcPts val="0"/>
              </a:spcAft>
              <a:buNone/>
            </a:pP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  <a:ea typeface="Calibri"/>
              <a:cs typeface="Times New Roman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807035" y="0"/>
            <a:ext cx="533696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930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282" y="214290"/>
            <a:ext cx="8786874" cy="5000661"/>
          </a:xfrm>
        </p:spPr>
        <p:txBody>
          <a:bodyPr anchor="ctr">
            <a:noAutofit/>
          </a:bodyPr>
          <a:lstStyle/>
          <a:p>
            <a:pPr marL="1588" indent="-1588" algn="ctr">
              <a:lnSpc>
                <a:spcPct val="110000"/>
              </a:lnSpc>
              <a:spcAft>
                <a:spcPts val="0"/>
              </a:spcAft>
              <a:buNone/>
            </a:pPr>
            <a:r>
              <a:rPr lang="en-US" sz="6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Ħanin</a:t>
            </a:r>
            <a:r>
              <a:rPr lang="mt-MT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u t</a:t>
            </a:r>
            <a:r>
              <a:rPr lang="en-US" sz="6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wajjeb</a:t>
            </a:r>
            <a:endParaRPr lang="mt-MT" sz="6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  <a:ea typeface="MPalatino"/>
              <a:cs typeface="MPalatino"/>
            </a:endParaRPr>
          </a:p>
          <a:p>
            <a:pPr marL="1588" indent="-1588" algn="ctr">
              <a:lnSpc>
                <a:spcPct val="110000"/>
              </a:lnSpc>
              <a:spcAft>
                <a:spcPts val="0"/>
              </a:spcAft>
              <a:buNone/>
            </a:pPr>
            <a:r>
              <a:rPr lang="en-US" sz="6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il-Mulej</a:t>
            </a:r>
            <a:endParaRPr lang="en-US" sz="6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  <a:ea typeface="Calibri"/>
              <a:cs typeface="Times New Roman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844" y="214290"/>
            <a:ext cx="8786874" cy="6429420"/>
          </a:xfrm>
        </p:spPr>
        <p:txBody>
          <a:bodyPr anchor="ctr">
            <a:normAutofit/>
          </a:bodyPr>
          <a:lstStyle/>
          <a:p>
            <a:pPr marL="1588" indent="-1588" algn="ctr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Daqs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kemm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hu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mbiegħed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mt-MT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         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il-Lvant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mill-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Punent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,</a:t>
            </a:r>
            <a:endParaRPr lang="en-US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  <a:ea typeface="Calibri"/>
              <a:cs typeface="Times New Roman"/>
            </a:endParaRPr>
          </a:p>
          <a:p>
            <a:pPr marL="1588" indent="-1588" algn="ctr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hekk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hu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jbiegħed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minna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ħtijietna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.</a:t>
            </a:r>
            <a:endParaRPr lang="en-US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  <a:ea typeface="Calibri"/>
              <a:cs typeface="Times New Roman"/>
            </a:endParaRPr>
          </a:p>
          <a:p>
            <a:pPr marL="1588" indent="-1588" algn="ctr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Bħalma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jħenn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il-missier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mt-MT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       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għal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uliedu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,</a:t>
            </a:r>
            <a:endParaRPr lang="en-US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  <a:ea typeface="Calibri"/>
              <a:cs typeface="Times New Roman"/>
            </a:endParaRPr>
          </a:p>
          <a:p>
            <a:pPr marL="1588" indent="-1588" algn="ctr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hekk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iħenn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il-Mulej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għal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min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għandu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l-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biża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’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tiegħu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.</a:t>
            </a:r>
            <a:endParaRPr lang="en-US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930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282" y="214290"/>
            <a:ext cx="8786874" cy="5000661"/>
          </a:xfrm>
        </p:spPr>
        <p:txBody>
          <a:bodyPr anchor="ctr">
            <a:noAutofit/>
          </a:bodyPr>
          <a:lstStyle/>
          <a:p>
            <a:pPr marL="1588" indent="-1588" algn="ctr">
              <a:lnSpc>
                <a:spcPct val="110000"/>
              </a:lnSpc>
              <a:spcAft>
                <a:spcPts val="0"/>
              </a:spcAft>
              <a:buNone/>
            </a:pPr>
            <a:r>
              <a:rPr lang="en-US" sz="6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Ħanin</a:t>
            </a:r>
            <a:r>
              <a:rPr lang="mt-MT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u t</a:t>
            </a:r>
            <a:r>
              <a:rPr lang="en-US" sz="6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wajjeb</a:t>
            </a:r>
            <a:endParaRPr lang="mt-MT" sz="6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  <a:ea typeface="MPalatino"/>
              <a:cs typeface="MPalatino"/>
            </a:endParaRPr>
          </a:p>
          <a:p>
            <a:pPr marL="1588" indent="-1588" algn="ctr">
              <a:lnSpc>
                <a:spcPct val="110000"/>
              </a:lnSpc>
              <a:spcAft>
                <a:spcPts val="0"/>
              </a:spcAft>
              <a:buNone/>
            </a:pPr>
            <a:r>
              <a:rPr lang="en-US" sz="6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il-Mulej</a:t>
            </a:r>
            <a:endParaRPr lang="en-US" sz="6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  <a:ea typeface="Calibri"/>
              <a:cs typeface="Times New Roman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06" y="357166"/>
            <a:ext cx="4786314" cy="1143000"/>
          </a:xfrm>
        </p:spPr>
        <p:txBody>
          <a:bodyPr>
            <a:normAutofit fontScale="90000"/>
          </a:bodyPr>
          <a:lstStyle/>
          <a:p>
            <a:pPr marL="1588" indent="-1588">
              <a:lnSpc>
                <a:spcPct val="120000"/>
              </a:lnSpc>
            </a:pPr>
            <a:r>
              <a:rPr lang="en-US" sz="3100" b="1" i="1" dirty="0" err="1">
                <a:solidFill>
                  <a:srgbClr val="6D6F71"/>
                </a:solidFill>
                <a:latin typeface="Trebuchet MS" pitchFamily="34" charset="0"/>
                <a:ea typeface="MPalatinoBoldItalic"/>
                <a:cs typeface="MPalatinoBoldItalic"/>
              </a:rPr>
              <a:t>Għad</a:t>
            </a:r>
            <a:r>
              <a:rPr lang="en-US" sz="3100" b="1" i="1" dirty="0">
                <a:solidFill>
                  <a:srgbClr val="6D6F71"/>
                </a:solidFill>
                <a:latin typeface="Trebuchet MS" pitchFamily="34" charset="0"/>
                <a:ea typeface="MPalatinoBoldItalic"/>
                <a:cs typeface="MPalatinoBoldItalic"/>
              </a:rPr>
              <a:t> </a:t>
            </a:r>
            <a:r>
              <a:rPr lang="en-US" sz="3100" b="1" i="1" dirty="0" err="1">
                <a:solidFill>
                  <a:srgbClr val="6D6F71"/>
                </a:solidFill>
                <a:latin typeface="Trebuchet MS" pitchFamily="34" charset="0"/>
                <a:ea typeface="MPalatinoBoldItalic"/>
                <a:cs typeface="MPalatinoBoldItalic"/>
              </a:rPr>
              <a:t>nilbsu</a:t>
            </a:r>
            <a:r>
              <a:rPr lang="en-US" sz="3100" b="1" i="1" dirty="0">
                <a:solidFill>
                  <a:srgbClr val="6D6F71"/>
                </a:solidFill>
                <a:latin typeface="Trebuchet MS" pitchFamily="34" charset="0"/>
                <a:ea typeface="MPalatinoBoldItalic"/>
                <a:cs typeface="MPalatinoBoldItalic"/>
              </a:rPr>
              <a:t> x-</a:t>
            </a:r>
            <a:r>
              <a:rPr lang="en-US" sz="3100" b="1" i="1" dirty="0" err="1">
                <a:solidFill>
                  <a:srgbClr val="6D6F71"/>
                </a:solidFill>
                <a:latin typeface="Trebuchet MS" pitchFamily="34" charset="0"/>
                <a:ea typeface="MPalatinoBoldItalic"/>
                <a:cs typeface="MPalatinoBoldItalic"/>
              </a:rPr>
              <a:t>xbieha</a:t>
            </a:r>
            <a:r>
              <a:rPr lang="en-US" sz="3100" b="1" i="1" dirty="0">
                <a:solidFill>
                  <a:srgbClr val="6D6F71"/>
                </a:solidFill>
                <a:latin typeface="Trebuchet MS" pitchFamily="34" charset="0"/>
                <a:ea typeface="MPalatinoBoldItalic"/>
                <a:cs typeface="MPalatinoBoldItalic"/>
              </a:rPr>
              <a:t>     </a:t>
            </a:r>
            <a:r>
              <a:rPr lang="en-US" sz="3100" b="1" i="1" dirty="0" err="1">
                <a:solidFill>
                  <a:srgbClr val="6D6F71"/>
                </a:solidFill>
                <a:latin typeface="Trebuchet MS" pitchFamily="34" charset="0"/>
                <a:ea typeface="MPalatinoBoldItalic"/>
                <a:cs typeface="MPalatinoBoldItalic"/>
              </a:rPr>
              <a:t>tal-bniedem</a:t>
            </a:r>
            <a:r>
              <a:rPr lang="en-US" sz="3100" b="1" i="1" dirty="0">
                <a:solidFill>
                  <a:srgbClr val="6D6F71"/>
                </a:solidFill>
                <a:latin typeface="Trebuchet MS" pitchFamily="34" charset="0"/>
                <a:ea typeface="MPalatinoBoldItalic"/>
                <a:cs typeface="MPalatinoBoldItalic"/>
              </a:rPr>
              <a:t> </a:t>
            </a:r>
            <a:r>
              <a:rPr lang="en-US" sz="3100" b="1" i="1" dirty="0" err="1">
                <a:solidFill>
                  <a:srgbClr val="6D6F71"/>
                </a:solidFill>
                <a:latin typeface="Trebuchet MS" pitchFamily="34" charset="0"/>
                <a:ea typeface="MPalatinoBoldItalic"/>
                <a:cs typeface="MPalatinoBoldItalic"/>
              </a:rPr>
              <a:t>tas-sema</a:t>
            </a:r>
            <a:r>
              <a:rPr lang="en-US" sz="3100" b="1" i="1" dirty="0">
                <a:solidFill>
                  <a:srgbClr val="6D6F71"/>
                </a:solidFill>
                <a:latin typeface="Trebuchet MS" pitchFamily="34" charset="0"/>
                <a:ea typeface="MPalatinoBoldItalic"/>
                <a:cs typeface="MPalatinoBoldItalic"/>
              </a:rPr>
              <a:t>.</a:t>
            </a:r>
            <a:br>
              <a:rPr lang="en-US" dirty="0">
                <a:latin typeface="Trebuchet MS" pitchFamily="34" charset="0"/>
                <a:ea typeface="Calibri"/>
                <a:cs typeface="Times New Roman"/>
              </a:rPr>
            </a:br>
            <a:r>
              <a:rPr lang="en-US" sz="22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1 </a:t>
            </a:r>
            <a:r>
              <a:rPr lang="en-US" sz="22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Kor</a:t>
            </a:r>
            <a:r>
              <a:rPr lang="en-US" sz="22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 15, 45-49</a:t>
            </a:r>
            <a:endParaRPr lang="en-US" sz="2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812" y="2143116"/>
            <a:ext cx="4572032" cy="4429132"/>
          </a:xfrm>
        </p:spPr>
        <p:txBody>
          <a:bodyPr anchor="ctr">
            <a:noAutofit/>
          </a:bodyPr>
          <a:lstStyle/>
          <a:p>
            <a:pPr marL="1588" indent="-1588" algn="ctr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4800" b="1" dirty="0">
                <a:solidFill>
                  <a:srgbClr val="000000"/>
                </a:solidFill>
                <a:latin typeface="Trebuchet MS" pitchFamily="34" charset="0"/>
                <a:ea typeface="MPalatinoBold"/>
                <a:cs typeface="MPalatinoBold"/>
              </a:rPr>
              <a:t>Mill-</a:t>
            </a:r>
            <a:r>
              <a:rPr lang="en-US" sz="4800" b="1" dirty="0" err="1">
                <a:solidFill>
                  <a:srgbClr val="000000"/>
                </a:solidFill>
                <a:latin typeface="Trebuchet MS" pitchFamily="34" charset="0"/>
                <a:ea typeface="MPalatinoBold"/>
                <a:cs typeface="MPalatinoBold"/>
              </a:rPr>
              <a:t>Ewwel</a:t>
            </a:r>
            <a:r>
              <a:rPr lang="en-US" sz="4800" b="1" dirty="0">
                <a:solidFill>
                  <a:srgbClr val="000000"/>
                </a:solidFill>
                <a:latin typeface="Trebuchet MS" pitchFamily="34" charset="0"/>
                <a:ea typeface="MPalatinoBold"/>
                <a:cs typeface="MPalatinoBold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rebuchet MS" pitchFamily="34" charset="0"/>
                <a:ea typeface="MPalatinoBold"/>
                <a:cs typeface="MPalatinoBold"/>
              </a:rPr>
              <a:t>Ittra</a:t>
            </a:r>
            <a:r>
              <a:rPr lang="en-US" sz="4800" b="1" dirty="0">
                <a:solidFill>
                  <a:srgbClr val="000000"/>
                </a:solidFill>
                <a:latin typeface="Trebuchet MS" pitchFamily="34" charset="0"/>
                <a:ea typeface="MPalatinoBold"/>
                <a:cs typeface="MPalatinoBold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rebuchet MS" pitchFamily="34" charset="0"/>
                <a:ea typeface="MPalatinoBold"/>
                <a:cs typeface="MPalatinoBold"/>
              </a:rPr>
              <a:t>ta</a:t>
            </a:r>
            <a:r>
              <a:rPr lang="en-US" sz="4800" b="1" dirty="0">
                <a:solidFill>
                  <a:srgbClr val="000000"/>
                </a:solidFill>
                <a:latin typeface="Trebuchet MS" pitchFamily="34" charset="0"/>
                <a:ea typeface="MPalatinoBold"/>
                <a:cs typeface="MPalatinoBold"/>
              </a:rPr>
              <a:t>’       San Pawl </a:t>
            </a:r>
            <a:r>
              <a:rPr lang="en-US" sz="4800" b="1" dirty="0" err="1">
                <a:solidFill>
                  <a:srgbClr val="000000"/>
                </a:solidFill>
                <a:latin typeface="Trebuchet MS" pitchFamily="34" charset="0"/>
                <a:ea typeface="MPalatinoBold"/>
                <a:cs typeface="MPalatinoBold"/>
              </a:rPr>
              <a:t>Appostlu</a:t>
            </a:r>
            <a:r>
              <a:rPr lang="en-US" sz="4800" b="1" dirty="0">
                <a:solidFill>
                  <a:srgbClr val="000000"/>
                </a:solidFill>
                <a:latin typeface="Trebuchet MS" pitchFamily="34" charset="0"/>
                <a:ea typeface="MPalatinoBold"/>
                <a:cs typeface="MPalatinoBold"/>
              </a:rPr>
              <a:t>       </a:t>
            </a:r>
            <a:r>
              <a:rPr lang="en-US" sz="4800" b="1" dirty="0" err="1">
                <a:solidFill>
                  <a:srgbClr val="000000"/>
                </a:solidFill>
                <a:latin typeface="Trebuchet MS" pitchFamily="34" charset="0"/>
                <a:ea typeface="MPalatinoBold"/>
                <a:cs typeface="MPalatinoBold"/>
              </a:rPr>
              <a:t>lill-Korintin</a:t>
            </a:r>
            <a:endParaRPr lang="en-US" sz="4800" dirty="0">
              <a:latin typeface="Trebuchet MS" pitchFamily="34" charset="0"/>
              <a:ea typeface="Calibri"/>
              <a:cs typeface="Times New Roman"/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 flipH="1">
            <a:off x="4880399" y="0"/>
            <a:ext cx="4263601" cy="6857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85728"/>
            <a:ext cx="9144000" cy="5840435"/>
          </a:xfrm>
        </p:spPr>
        <p:txBody>
          <a:bodyPr>
            <a:normAutofit/>
          </a:bodyPr>
          <a:lstStyle/>
          <a:p>
            <a:pPr marL="1588" indent="-1588" algn="ctr">
              <a:spcAft>
                <a:spcPts val="0"/>
              </a:spcAft>
              <a:buNone/>
            </a:pPr>
            <a:r>
              <a:rPr lang="en-US" sz="54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Ħuti</a:t>
            </a:r>
            <a:r>
              <a:rPr lang="en-US" sz="54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, l-</a:t>
            </a:r>
            <a:r>
              <a:rPr lang="en-US" sz="54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ewwel</a:t>
            </a:r>
            <a:r>
              <a:rPr lang="en-US" sz="54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bniedem</a:t>
            </a:r>
            <a:r>
              <a:rPr lang="en-US" sz="54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, Adam, </a:t>
            </a:r>
            <a:r>
              <a:rPr lang="en-US" sz="54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sar</a:t>
            </a:r>
            <a:r>
              <a:rPr lang="en-US" sz="54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ruħ</a:t>
            </a:r>
            <a:r>
              <a:rPr lang="en-US" sz="54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ħajja</a:t>
            </a:r>
            <a:r>
              <a:rPr lang="en-US" sz="54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, l-</a:t>
            </a:r>
            <a:r>
              <a:rPr lang="en-US" sz="54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aħħar</a:t>
            </a:r>
            <a:r>
              <a:rPr lang="en-US" sz="54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wieħed</a:t>
            </a:r>
            <a:r>
              <a:rPr lang="en-US" sz="54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sar</a:t>
            </a:r>
            <a:r>
              <a:rPr lang="en-US" sz="54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spirtu</a:t>
            </a:r>
            <a:r>
              <a:rPr lang="en-US" sz="54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li</a:t>
            </a:r>
            <a:r>
              <a:rPr lang="en-US" sz="54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jagħti</a:t>
            </a:r>
            <a:r>
              <a:rPr lang="en-US" sz="54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    l-</a:t>
            </a:r>
            <a:r>
              <a:rPr lang="en-US" sz="54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ħajja</a:t>
            </a:r>
            <a:r>
              <a:rPr lang="en-US" sz="54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.</a:t>
            </a:r>
            <a:endParaRPr lang="en-US" sz="5400" dirty="0">
              <a:latin typeface="Trebuchet MS" pitchFamily="34" charset="0"/>
              <a:ea typeface="Calibri"/>
              <a:cs typeface="Times New Roman"/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4010025"/>
            <a:ext cx="9144000" cy="2847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7752" y="0"/>
            <a:ext cx="4143404" cy="6858000"/>
          </a:xfrm>
        </p:spPr>
        <p:txBody>
          <a:bodyPr anchor="ctr">
            <a:normAutofit/>
          </a:bodyPr>
          <a:lstStyle/>
          <a:p>
            <a:pPr marL="1588" indent="-1588" algn="ctr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48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Mhux</a:t>
            </a:r>
            <a:r>
              <a:rPr lang="mt-MT" sz="48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           </a:t>
            </a:r>
            <a:r>
              <a:rPr lang="en-US" sz="48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 l-</a:t>
            </a:r>
            <a:r>
              <a:rPr lang="en-US" sz="48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ispiritwali</a:t>
            </a:r>
            <a:r>
              <a:rPr lang="en-US" sz="48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ġie</a:t>
            </a:r>
            <a:r>
              <a:rPr lang="en-US" sz="48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 l-</a:t>
            </a:r>
            <a:r>
              <a:rPr lang="en-US" sz="48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ewwel</a:t>
            </a:r>
            <a:r>
              <a:rPr lang="en-US" sz="48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, </a:t>
            </a:r>
            <a:r>
              <a:rPr lang="en-US" sz="48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imma</a:t>
            </a:r>
            <a:r>
              <a:rPr lang="en-US" sz="48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 l-</a:t>
            </a:r>
            <a:r>
              <a:rPr lang="en-US" sz="48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ewwel</a:t>
            </a:r>
            <a:r>
              <a:rPr lang="en-US" sz="48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 in-</a:t>
            </a:r>
            <a:r>
              <a:rPr lang="en-US" sz="48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naturali</a:t>
            </a:r>
            <a:r>
              <a:rPr lang="en-US" sz="48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 u </a:t>
            </a:r>
            <a:r>
              <a:rPr lang="en-US" sz="48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mbagħad</a:t>
            </a:r>
            <a:r>
              <a:rPr lang="en-US" sz="48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mt-MT" sz="48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      </a:t>
            </a:r>
            <a:r>
              <a:rPr lang="en-US" sz="48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l-</a:t>
            </a:r>
            <a:r>
              <a:rPr lang="en-US" sz="48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ispiritwali</a:t>
            </a:r>
            <a:r>
              <a:rPr lang="en-US" sz="48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.</a:t>
            </a:r>
            <a:endParaRPr lang="en-US" sz="4800" dirty="0">
              <a:latin typeface="Trebuchet MS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 flipH="1">
            <a:off x="1" y="0"/>
            <a:ext cx="479168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58" y="142852"/>
            <a:ext cx="4257676" cy="6572296"/>
          </a:xfrm>
        </p:spPr>
        <p:txBody>
          <a:bodyPr anchor="ctr">
            <a:noAutofit/>
          </a:bodyPr>
          <a:lstStyle/>
          <a:p>
            <a:pPr marL="1588" indent="-1588" algn="ctr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54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L-</a:t>
            </a:r>
            <a:r>
              <a:rPr lang="en-US" sz="54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ewwel</a:t>
            </a:r>
            <a:r>
              <a:rPr lang="en-US" sz="54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bniedem</a:t>
            </a:r>
            <a:r>
              <a:rPr lang="en-US" sz="54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, </a:t>
            </a:r>
            <a:r>
              <a:rPr lang="en-US" sz="54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mit-trab</a:t>
            </a:r>
            <a:r>
              <a:rPr lang="en-US" sz="54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, </a:t>
            </a:r>
            <a:r>
              <a:rPr lang="en-US" sz="54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hu</a:t>
            </a:r>
            <a:r>
              <a:rPr lang="en-US" sz="54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tal</a:t>
            </a:r>
            <a:r>
              <a:rPr lang="en-US" sz="54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-art;          it-</a:t>
            </a:r>
            <a:r>
              <a:rPr lang="en-US" sz="54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tieni</a:t>
            </a:r>
            <a:r>
              <a:rPr lang="en-US" sz="54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bniedem</a:t>
            </a:r>
            <a:r>
              <a:rPr lang="en-US" sz="54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, </a:t>
            </a:r>
            <a:r>
              <a:rPr lang="en-US" sz="54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mis-sema</a:t>
            </a:r>
            <a:r>
              <a:rPr lang="en-US" sz="54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.</a:t>
            </a:r>
            <a:endParaRPr lang="en-US" sz="5400" dirty="0">
              <a:latin typeface="Trebuchet MS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/>
          <a:srcRect r="8820"/>
          <a:stretch>
            <a:fillRect/>
          </a:stretch>
        </p:blipFill>
        <p:spPr bwMode="auto">
          <a:xfrm>
            <a:off x="4860616" y="0"/>
            <a:ext cx="428338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8" y="0"/>
            <a:ext cx="3357586" cy="6858000"/>
          </a:xfrm>
        </p:spPr>
        <p:txBody>
          <a:bodyPr anchor="ctr">
            <a:normAutofit/>
          </a:bodyPr>
          <a:lstStyle/>
          <a:p>
            <a:pPr marL="1588" indent="-1588" algn="ctr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48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Bħalma</a:t>
            </a:r>
            <a:r>
              <a:rPr lang="en-US" sz="48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hu</a:t>
            </a:r>
            <a:r>
              <a:rPr lang="en-US" sz="48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 l-</a:t>
            </a:r>
            <a:r>
              <a:rPr lang="en-US" sz="48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bniedem</a:t>
            </a:r>
            <a:r>
              <a:rPr lang="en-US" sz="48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tal</a:t>
            </a:r>
            <a:r>
              <a:rPr lang="en-US" sz="48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-art, </a:t>
            </a:r>
            <a:r>
              <a:rPr lang="en-US" sz="48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hekk</a:t>
            </a:r>
            <a:r>
              <a:rPr lang="en-US" sz="48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ukoll</a:t>
            </a:r>
            <a:r>
              <a:rPr lang="en-US" sz="48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huma</a:t>
            </a:r>
            <a:r>
              <a:rPr lang="en-US" sz="48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         l-</a:t>
            </a:r>
            <a:r>
              <a:rPr lang="en-US" sz="48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bnedmin</a:t>
            </a:r>
            <a:r>
              <a:rPr lang="en-US" sz="48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tal</a:t>
            </a:r>
            <a:r>
              <a:rPr lang="en-US" sz="48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-art;</a:t>
            </a:r>
            <a:endParaRPr lang="en-US" sz="4800" dirty="0">
              <a:latin typeface="Trebuchet MS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559117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1" y="0"/>
            <a:ext cx="913068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17747"/>
            <a:ext cx="8229600" cy="4525963"/>
          </a:xfrm>
        </p:spPr>
        <p:txBody>
          <a:bodyPr anchor="b">
            <a:normAutofit/>
          </a:bodyPr>
          <a:lstStyle/>
          <a:p>
            <a:pPr marL="1588" indent="-1588" algn="ctr">
              <a:spcAft>
                <a:spcPts val="0"/>
              </a:spcAft>
              <a:buNone/>
            </a:pP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bħalma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hu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l-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bniedem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tas-sema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,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hekk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ukoll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huma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l-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bnedmin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        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tas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-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sema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.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2098" y="0"/>
            <a:ext cx="3929058" cy="6858000"/>
          </a:xfrm>
        </p:spPr>
        <p:txBody>
          <a:bodyPr anchor="ctr">
            <a:normAutofit/>
          </a:bodyPr>
          <a:lstStyle/>
          <a:p>
            <a:pPr marL="1588" indent="-1588" algn="ctr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54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Bħalma</a:t>
            </a:r>
            <a:r>
              <a:rPr lang="en-US" sz="54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aħna</a:t>
            </a:r>
            <a:r>
              <a:rPr lang="en-US" sz="54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mlibbsa</a:t>
            </a:r>
            <a:r>
              <a:rPr lang="en-US" sz="54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mt-MT" sz="54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   </a:t>
            </a:r>
            <a:r>
              <a:rPr lang="en-US" sz="54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x-</a:t>
            </a:r>
            <a:r>
              <a:rPr lang="en-US" sz="54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xbieha</a:t>
            </a:r>
            <a:r>
              <a:rPr lang="en-US" sz="54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tal-bniedem</a:t>
            </a:r>
            <a:r>
              <a:rPr lang="en-US" sz="54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tal</a:t>
            </a:r>
            <a:r>
              <a:rPr lang="en-US" sz="54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-art,</a:t>
            </a:r>
            <a:endParaRPr lang="en-US" sz="5400" dirty="0">
              <a:latin typeface="Trebuchet MS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492919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70853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85728"/>
            <a:ext cx="9144000" cy="6429420"/>
          </a:xfrm>
        </p:spPr>
        <p:txBody>
          <a:bodyPr anchor="b">
            <a:normAutofit/>
          </a:bodyPr>
          <a:lstStyle/>
          <a:p>
            <a:pPr marL="0" indent="0" algn="ctr">
              <a:spcAft>
                <a:spcPts val="0"/>
              </a:spcAft>
              <a:buNone/>
            </a:pP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F’dak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iż-żmien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,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Sawl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qam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u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niżel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lejn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id-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deżert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ta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’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Żif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, u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miegħu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ħa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tlitt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elef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raġel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magħżula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minn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Iżrael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,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ifittex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 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lil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David fid-de</a:t>
            </a:r>
            <a:r>
              <a:rPr lang="mt-MT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ż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ert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ta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’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Żif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.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438" y="0"/>
            <a:ext cx="3929058" cy="6858000"/>
          </a:xfrm>
        </p:spPr>
        <p:txBody>
          <a:bodyPr anchor="ctr">
            <a:normAutofit/>
          </a:bodyPr>
          <a:lstStyle/>
          <a:p>
            <a:pPr marL="1588" indent="-1588" algn="ctr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54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hekk</a:t>
            </a:r>
            <a:r>
              <a:rPr lang="en-US" sz="54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ukoll</a:t>
            </a:r>
            <a:r>
              <a:rPr lang="en-US" sz="54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għad</a:t>
            </a:r>
            <a:r>
              <a:rPr lang="en-US" sz="54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nilbsu</a:t>
            </a:r>
            <a:r>
              <a:rPr lang="en-US" sz="54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 x-</a:t>
            </a:r>
            <a:r>
              <a:rPr lang="en-US" sz="54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xbieha</a:t>
            </a:r>
            <a:r>
              <a:rPr lang="en-US" sz="54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tal-bniedem</a:t>
            </a:r>
            <a:r>
              <a:rPr lang="en-US" sz="54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tas-sema</a:t>
            </a:r>
            <a:r>
              <a:rPr lang="en-US" sz="54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.</a:t>
            </a:r>
            <a:endParaRPr lang="en-US" sz="5400" dirty="0">
              <a:latin typeface="Trebuchet MS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1" y="0"/>
            <a:ext cx="9124813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4290"/>
            <a:ext cx="8229600" cy="6429420"/>
          </a:xfrm>
        </p:spPr>
        <p:txBody>
          <a:bodyPr anchor="ctr">
            <a:normAutofit/>
          </a:bodyPr>
          <a:lstStyle/>
          <a:p>
            <a:pPr marL="1588" indent="-1588" algn="ctr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Bold"/>
                <a:cs typeface="MPalatinoBold"/>
              </a:rPr>
              <a:t>Il-</a:t>
            </a:r>
            <a:r>
              <a:rPr lang="en-US" sz="7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Bold"/>
                <a:cs typeface="MPalatinoBold"/>
              </a:rPr>
              <a:t>Kelma</a:t>
            </a:r>
            <a:r>
              <a:rPr lang="en-US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Bold"/>
                <a:cs typeface="MPalatinoBold"/>
              </a:rPr>
              <a:t> </a:t>
            </a:r>
            <a:r>
              <a:rPr lang="en-US" sz="7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Bold"/>
                <a:cs typeface="MPalatinoBold"/>
              </a:rPr>
              <a:t>tal-Mulej</a:t>
            </a:r>
            <a:endParaRPr lang="en-US" sz="7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  <a:ea typeface="MPalatinoBold"/>
              <a:cs typeface="MPalatinoBold"/>
            </a:endParaRPr>
          </a:p>
          <a:p>
            <a:pPr marL="1588" indent="-1588" algn="ctr">
              <a:lnSpc>
                <a:spcPct val="120000"/>
              </a:lnSpc>
              <a:spcAft>
                <a:spcPts val="0"/>
              </a:spcAft>
              <a:buNone/>
            </a:pPr>
            <a:endParaRPr lang="en-GB" sz="7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  <a:ea typeface="MPalatinoBold"/>
              <a:cs typeface="MPalatinoBold"/>
            </a:endParaRPr>
          </a:p>
          <a:p>
            <a:pPr marL="1588" indent="-1588" algn="ctr">
              <a:lnSpc>
                <a:spcPct val="120000"/>
              </a:lnSpc>
              <a:spcAft>
                <a:spcPts val="0"/>
              </a:spcAft>
              <a:buNone/>
            </a:pPr>
            <a:endParaRPr lang="en-US" sz="7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  <a:ea typeface="MPalatinoBold"/>
              <a:cs typeface="MPalatinoBold"/>
            </a:endParaRPr>
          </a:p>
          <a:p>
            <a:pPr marL="1588" indent="-1588" algn="ctr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7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Irroddu</a:t>
            </a:r>
            <a:r>
              <a:rPr lang="en-US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7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ħajr</a:t>
            </a:r>
            <a:r>
              <a:rPr lang="en-US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7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lil</a:t>
            </a:r>
            <a:r>
              <a:rPr lang="en-US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7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Alla</a:t>
            </a:r>
            <a:endParaRPr lang="en-US" sz="7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844" y="274638"/>
            <a:ext cx="8858312" cy="1143000"/>
          </a:xfrm>
        </p:spPr>
        <p:txBody>
          <a:bodyPr>
            <a:normAutofit/>
          </a:bodyPr>
          <a:lstStyle/>
          <a:p>
            <a:pPr marL="1588" indent="-1588"/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"/>
                <a:cs typeface="MPalatinoBold"/>
              </a:rPr>
              <a:t>Akklamazzjoni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"/>
                <a:cs typeface="MPalatinoBold"/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"/>
                <a:cs typeface="MPalatinoBold"/>
              </a:rPr>
              <a:t>qabel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"/>
                <a:cs typeface="MPalatinoBold"/>
              </a:rPr>
              <a:t> l-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Bold"/>
                <a:cs typeface="MPalatinoBold"/>
              </a:rPr>
              <a:t>Evanġelju</a:t>
            </a:r>
            <a:b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Calibri"/>
                <a:cs typeface="Times New Roman"/>
              </a:rPr>
            </a:br>
            <a:r>
              <a:rPr lang="en-US" sz="2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"/>
                <a:cs typeface="MPalatino"/>
              </a:rPr>
              <a:t>Ġw</a:t>
            </a:r>
            <a:r>
              <a:rPr lang="en-US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"/>
                <a:cs typeface="MPalatino"/>
              </a:rPr>
              <a:t> 13, 34</a:t>
            </a:r>
            <a:endParaRPr lang="en-US" sz="2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844" y="1600200"/>
            <a:ext cx="8858312" cy="4972072"/>
          </a:xfrm>
        </p:spPr>
        <p:txBody>
          <a:bodyPr anchor="ctr">
            <a:normAutofit/>
          </a:bodyPr>
          <a:lstStyle/>
          <a:p>
            <a:pPr marL="1588" indent="-1588" algn="ctr">
              <a:spcAft>
                <a:spcPts val="0"/>
              </a:spcAft>
              <a:buNone/>
            </a:pP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"/>
                <a:cs typeface="MPalatino"/>
              </a:rPr>
              <a:t>Hallelujah. - Hallelujah</a:t>
            </a:r>
            <a:endParaRPr lang="en-US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ea typeface="Calibri"/>
              <a:cs typeface="Times New Roman"/>
            </a:endParaRPr>
          </a:p>
          <a:p>
            <a:pPr marL="1588" indent="-1588" algn="ctr">
              <a:spcAft>
                <a:spcPts val="0"/>
              </a:spcAft>
              <a:buNone/>
            </a:pP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"/>
                <a:cs typeface="MPalatino"/>
              </a:rPr>
              <a:t>Nagħtikom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"/>
                <a:cs typeface="MPalatino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"/>
                <a:cs typeface="MPalatino"/>
              </a:rPr>
              <a:t>kmandament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"/>
                <a:cs typeface="MPalatino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"/>
                <a:cs typeface="MPalatino"/>
              </a:rPr>
              <a:t>ġdid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"/>
                <a:cs typeface="MPalatino"/>
              </a:rPr>
              <a:t>,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"/>
                <a:cs typeface="MPalatino"/>
              </a:rPr>
              <a:t>jgħid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"/>
                <a:cs typeface="MPalatino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"/>
                <a:cs typeface="MPalatino"/>
              </a:rPr>
              <a:t>il-Mulej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"/>
                <a:cs typeface="MPalatino"/>
              </a:rPr>
              <a:t>;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"/>
                <a:cs typeface="MPalatino"/>
              </a:rPr>
              <a:t>bħalma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"/>
                <a:cs typeface="MPalatino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"/>
                <a:cs typeface="MPalatino"/>
              </a:rPr>
              <a:t>ħabbejtkom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"/>
                <a:cs typeface="MPalatino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"/>
                <a:cs typeface="MPalatino"/>
              </a:rPr>
              <a:t>jien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"/>
                <a:cs typeface="MPalatino"/>
              </a:rPr>
              <a:t>,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"/>
                <a:cs typeface="MPalatino"/>
              </a:rPr>
              <a:t>hekk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"/>
                <a:cs typeface="MPalatino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"/>
                <a:cs typeface="MPalatino"/>
              </a:rPr>
              <a:t>ukoll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"/>
                <a:cs typeface="MPalatino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"/>
                <a:cs typeface="MPalatino"/>
              </a:rPr>
              <a:t>ħobbu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"/>
                <a:cs typeface="MPalatino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"/>
                <a:cs typeface="MPalatino"/>
              </a:rPr>
              <a:t>intom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"/>
                <a:cs typeface="MPalatino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"/>
                <a:cs typeface="MPalatino"/>
              </a:rPr>
              <a:t>lil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"/>
                <a:cs typeface="MPalatino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"/>
                <a:cs typeface="MPalatino"/>
              </a:rPr>
              <a:t>xulxin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"/>
                <a:cs typeface="MPalatino"/>
              </a:rPr>
              <a:t>.</a:t>
            </a:r>
            <a:endParaRPr lang="en-US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ea typeface="Calibri"/>
              <a:cs typeface="Times New Roman"/>
            </a:endParaRPr>
          </a:p>
          <a:p>
            <a:pPr marL="1588" indent="-1588" algn="ctr">
              <a:spcAft>
                <a:spcPts val="0"/>
              </a:spcAft>
              <a:buNone/>
            </a:pP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MPalatino"/>
                <a:cs typeface="MPalatino"/>
              </a:rPr>
              <a:t>Hallelujah</a:t>
            </a:r>
            <a:endParaRPr lang="en-US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screen"/>
          <a:srcRect b="3226"/>
          <a:stretch>
            <a:fillRect/>
          </a:stretch>
        </p:blipFill>
        <p:spPr bwMode="auto">
          <a:xfrm>
            <a:off x="3817635" y="0"/>
            <a:ext cx="5326365" cy="6858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2" y="274638"/>
            <a:ext cx="3571868" cy="2011354"/>
          </a:xfrm>
        </p:spPr>
        <p:txBody>
          <a:bodyPr>
            <a:noAutofit/>
          </a:bodyPr>
          <a:lstStyle/>
          <a:p>
            <a:r>
              <a:rPr lang="en-US" sz="36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BoldItalic"/>
                <a:cs typeface="MPalatinoBoldItalic"/>
              </a:rPr>
              <a:t>Ħennu</a:t>
            </a:r>
            <a:r>
              <a:rPr lang="en-US" sz="36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BoldItalic"/>
                <a:cs typeface="MPalatinoBoldItalic"/>
              </a:rPr>
              <a:t>, </a:t>
            </a:r>
            <a:r>
              <a:rPr lang="en-US" sz="36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BoldItalic"/>
                <a:cs typeface="MPalatinoBoldItalic"/>
              </a:rPr>
              <a:t>bħalma</a:t>
            </a:r>
            <a:r>
              <a:rPr lang="en-US" sz="36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BoldItalic"/>
                <a:cs typeface="MPalatinoBoldItalic"/>
              </a:rPr>
              <a:t> </a:t>
            </a:r>
            <a:r>
              <a:rPr lang="en-US" sz="36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BoldItalic"/>
                <a:cs typeface="MPalatinoBoldItalic"/>
              </a:rPr>
              <a:t>hu</a:t>
            </a:r>
            <a:r>
              <a:rPr lang="en-US" sz="36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BoldItalic"/>
                <a:cs typeface="MPalatinoBoldItalic"/>
              </a:rPr>
              <a:t> </a:t>
            </a:r>
            <a:r>
              <a:rPr lang="en-US" sz="36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BoldItalic"/>
                <a:cs typeface="MPalatinoBoldItalic"/>
              </a:rPr>
              <a:t>ħanin</a:t>
            </a:r>
            <a:r>
              <a:rPr lang="en-US" sz="36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BoldItalic"/>
                <a:cs typeface="MPalatinoBoldItalic"/>
              </a:rPr>
              <a:t> </a:t>
            </a:r>
            <a:r>
              <a:rPr lang="en-US" sz="36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BoldItalic"/>
                <a:cs typeface="MPalatinoBoldItalic"/>
              </a:rPr>
              <a:t>Missierkom</a:t>
            </a:r>
            <a:r>
              <a:rPr lang="en-US" sz="36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BoldItalic"/>
                <a:cs typeface="MPalatinoBoldItalic"/>
              </a:rPr>
              <a:t>.       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Lq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6, 27-38</a:t>
            </a:r>
            <a:endParaRPr lang="en-U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20" y="2214554"/>
            <a:ext cx="3571900" cy="4643446"/>
          </a:xfrm>
        </p:spPr>
        <p:txBody>
          <a:bodyPr anchor="ctr">
            <a:normAutofit/>
          </a:bodyPr>
          <a:lstStyle/>
          <a:p>
            <a:pPr marL="1588" indent="-1588" algn="ctr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Bold"/>
                <a:cs typeface="MPalatinoBold"/>
              </a:rPr>
              <a:t>Qari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Bold"/>
                <a:cs typeface="MPalatinoBold"/>
              </a:rPr>
              <a:t> mill-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Bold"/>
                <a:cs typeface="MPalatinoBold"/>
              </a:rPr>
              <a:t>Evanġelju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Bold"/>
                <a:cs typeface="MPalatinoBold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Bold"/>
                <a:cs typeface="MPalatinoBold"/>
              </a:rPr>
              <a:t>skont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Bold"/>
                <a:cs typeface="MPalatinoBold"/>
              </a:rPr>
              <a:t>    San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Bold"/>
                <a:cs typeface="MPalatinoBold"/>
              </a:rPr>
              <a:t>Luqa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  <a:ea typeface="Calibri"/>
              <a:cs typeface="Times New Roman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1" y="0"/>
            <a:ext cx="9130495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282" y="1600200"/>
            <a:ext cx="8715436" cy="5043510"/>
          </a:xfrm>
        </p:spPr>
        <p:txBody>
          <a:bodyPr anchor="b">
            <a:normAutofit/>
          </a:bodyPr>
          <a:lstStyle/>
          <a:p>
            <a:pPr marL="1588" indent="-1588" algn="ctr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F’dak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iż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-ż-mien,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Ġesù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qal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    lid-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dixxipli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tiegħu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: «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Imma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lilkom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,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li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qegħdin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tisimgħuni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,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ngħidilkom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: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282" y="3857628"/>
            <a:ext cx="8715436" cy="2786058"/>
          </a:xfrm>
        </p:spPr>
        <p:txBody>
          <a:bodyPr anchor="ctr">
            <a:noAutofit/>
          </a:bodyPr>
          <a:lstStyle/>
          <a:p>
            <a:pPr marL="1588" indent="-1588" algn="ctr">
              <a:spcAft>
                <a:spcPts val="0"/>
              </a:spcAft>
              <a:buNone/>
            </a:pP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Ħobbu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l-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għedewwa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tagħkom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,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agħmlu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l-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ġid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lil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min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jobgħodkom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,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bierku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lil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min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jisħetkom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,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itolbu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għal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min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iżeblaħkom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.</a:t>
            </a:r>
            <a:endParaRPr lang="en-US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5137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844" y="1600200"/>
            <a:ext cx="8858312" cy="5043510"/>
          </a:xfrm>
        </p:spPr>
        <p:txBody>
          <a:bodyPr anchor="b">
            <a:normAutofit/>
          </a:bodyPr>
          <a:lstStyle/>
          <a:p>
            <a:pPr marL="1588" indent="-1588" algn="ctr">
              <a:spcAft>
                <a:spcPts val="0"/>
              </a:spcAft>
              <a:buNone/>
            </a:pP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Min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jagħtik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bil-ħarta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fuq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naħa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waħda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,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dawwarlu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wiċċek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ħalli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jagħtik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fuq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in-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naħa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l-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oħra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; min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jeħodlok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il-mantar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,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anqas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il-libsa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ma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għandek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tiċħadlu</a:t>
            </a:r>
            <a:r>
              <a:rPr lang="mt-MT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.</a:t>
            </a:r>
            <a:endParaRPr lang="en-US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1" y="0"/>
            <a:ext cx="912372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918" y="1357298"/>
            <a:ext cx="8686800" cy="5257800"/>
          </a:xfrm>
        </p:spPr>
        <p:txBody>
          <a:bodyPr anchor="b">
            <a:normAutofit/>
          </a:bodyPr>
          <a:lstStyle/>
          <a:p>
            <a:pPr marL="1588" indent="-1588" algn="ctr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Agħti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lil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kull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min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jitolbok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; u min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jeħodlok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xi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ħaġa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tiegħek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,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titlobhilux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lura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.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438" y="0"/>
            <a:ext cx="3929058" cy="6858000"/>
          </a:xfrm>
        </p:spPr>
        <p:txBody>
          <a:bodyPr anchor="ctr">
            <a:noAutofit/>
          </a:bodyPr>
          <a:lstStyle/>
          <a:p>
            <a:pPr marL="1588" indent="-1588" algn="ctr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48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Kif</a:t>
            </a:r>
            <a:r>
              <a:rPr lang="en-US" sz="48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tridu</a:t>
            </a:r>
            <a:r>
              <a:rPr lang="en-US" sz="48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li</a:t>
            </a:r>
            <a:r>
              <a:rPr lang="en-US" sz="48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     l-</a:t>
            </a:r>
            <a:r>
              <a:rPr lang="en-US" sz="48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bnedmin</a:t>
            </a:r>
            <a:r>
              <a:rPr lang="en-US" sz="48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jagħmlu</a:t>
            </a:r>
            <a:r>
              <a:rPr lang="en-US" sz="48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lilkom</a:t>
            </a:r>
            <a:r>
              <a:rPr lang="en-US" sz="48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, </a:t>
            </a:r>
            <a:r>
              <a:rPr lang="en-US" sz="48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hekk</a:t>
            </a:r>
            <a:r>
              <a:rPr lang="en-US" sz="48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ukoll</a:t>
            </a:r>
            <a:r>
              <a:rPr lang="en-US" sz="48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agħmlu</a:t>
            </a:r>
            <a:r>
              <a:rPr lang="en-US" sz="48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intom</a:t>
            </a:r>
            <a:r>
              <a:rPr lang="en-US" sz="48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lilhom</a:t>
            </a:r>
            <a:r>
              <a:rPr lang="en-US" sz="48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.</a:t>
            </a:r>
            <a:endParaRPr lang="en-US" sz="4800" dirty="0">
              <a:latin typeface="Trebuchet MS" pitchFamily="34" charset="0"/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 flipH="1">
            <a:off x="4000501" y="0"/>
            <a:ext cx="51435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844" y="2117747"/>
            <a:ext cx="8858280" cy="4525963"/>
          </a:xfrm>
        </p:spPr>
        <p:txBody>
          <a:bodyPr anchor="b">
            <a:normAutofit/>
          </a:bodyPr>
          <a:lstStyle/>
          <a:p>
            <a:pPr marL="1588" indent="-1588" algn="ctr">
              <a:spcAft>
                <a:spcPts val="0"/>
              </a:spcAft>
              <a:buNone/>
            </a:pP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Jekk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intom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tħobbu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lil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min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iħobbkom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, xi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ħlas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jista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’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jkollkom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?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945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282" y="0"/>
            <a:ext cx="8786874" cy="6858000"/>
          </a:xfrm>
        </p:spPr>
        <p:txBody>
          <a:bodyPr anchor="ctr">
            <a:normAutofit/>
          </a:bodyPr>
          <a:lstStyle/>
          <a:p>
            <a:pPr marL="0" indent="0" algn="ctr">
              <a:spcAft>
                <a:spcPts val="0"/>
              </a:spcAft>
              <a:buNone/>
            </a:pP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U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ġie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David u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Abisaj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ħdejn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     l-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eżerċtu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billejl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, u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Sawl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kien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mimdud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u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rieqed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f’nofs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       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il-kamp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, u l-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lanza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tiegħu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kienet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imwaħħla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fl-art in-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naħa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ta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’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rasu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; u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Abner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u n-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nies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tiegħu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mimdudin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madwaru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. U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Abisaj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qal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lil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David</a:t>
            </a:r>
            <a:r>
              <a:rPr lang="mt-MT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: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57818" y="0"/>
            <a:ext cx="3714744" cy="6858000"/>
          </a:xfrm>
        </p:spPr>
        <p:txBody>
          <a:bodyPr anchor="ctr">
            <a:normAutofit/>
          </a:bodyPr>
          <a:lstStyle/>
          <a:p>
            <a:pPr marL="1588" indent="-1588" algn="ctr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48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U </a:t>
            </a:r>
            <a:r>
              <a:rPr lang="en-US" sz="48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jekk</a:t>
            </a:r>
            <a:r>
              <a:rPr lang="en-US" sz="48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tagħmlu</a:t>
            </a:r>
            <a:r>
              <a:rPr lang="en-US" sz="48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     l-</a:t>
            </a:r>
            <a:r>
              <a:rPr lang="en-US" sz="48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ġid</a:t>
            </a:r>
            <a:r>
              <a:rPr lang="en-US" sz="48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lil</a:t>
            </a:r>
            <a:r>
              <a:rPr lang="en-US" sz="48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 min </a:t>
            </a:r>
            <a:r>
              <a:rPr lang="en-US" sz="48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jagħmel</a:t>
            </a:r>
            <a:r>
              <a:rPr lang="en-US" sz="48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     </a:t>
            </a:r>
            <a:r>
              <a:rPr lang="en-US" sz="48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il-ġid</a:t>
            </a:r>
            <a:r>
              <a:rPr lang="en-US" sz="48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lilkom</a:t>
            </a:r>
            <a:r>
              <a:rPr lang="en-US" sz="48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, xi </a:t>
            </a:r>
            <a:r>
              <a:rPr lang="en-US" sz="48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ħlas</a:t>
            </a:r>
            <a:r>
              <a:rPr lang="en-US" sz="48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jista</a:t>
            </a:r>
            <a:r>
              <a:rPr lang="en-US" sz="48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’ </a:t>
            </a:r>
            <a:r>
              <a:rPr lang="en-US" sz="48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jkollkom</a:t>
            </a:r>
            <a:r>
              <a:rPr lang="en-US" sz="48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? </a:t>
            </a:r>
            <a:endParaRPr lang="en-US" sz="4800" dirty="0">
              <a:latin typeface="Trebuchet MS" pitchFamily="34" charset="0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531627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488" y="0"/>
            <a:ext cx="6072230" cy="6858000"/>
          </a:xfrm>
        </p:spPr>
        <p:txBody>
          <a:bodyPr anchor="ctr">
            <a:noAutofit/>
          </a:bodyPr>
          <a:lstStyle/>
          <a:p>
            <a:pPr marL="1588" indent="-1588" algn="ctr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Għax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dan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jagħmluh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saħansitra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               l-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midinbin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. U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jekk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tisilfu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xi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ħaġa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lil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min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tistennewh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iroddhielkom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lura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, xi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ħlas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jista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’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jkollkom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?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1" y="0"/>
            <a:ext cx="9177993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282" y="500042"/>
            <a:ext cx="8715436" cy="6072230"/>
          </a:xfrm>
        </p:spPr>
        <p:txBody>
          <a:bodyPr anchor="b">
            <a:normAutofit/>
          </a:bodyPr>
          <a:lstStyle/>
          <a:p>
            <a:pPr marL="1588" indent="-1588" algn="ctr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Il-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midinbin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ukoll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jisilfu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      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lill-midinbin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,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bil-ħsieb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li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jieħdu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lura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daqshekk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ieħor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mingħandhom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.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 flipH="1">
            <a:off x="0" y="0"/>
            <a:ext cx="556187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7752" y="0"/>
            <a:ext cx="4071966" cy="6858000"/>
          </a:xfrm>
        </p:spPr>
        <p:txBody>
          <a:bodyPr anchor="ctr">
            <a:noAutofit/>
          </a:bodyPr>
          <a:lstStyle/>
          <a:p>
            <a:pPr marL="1588" indent="-1588" algn="ctr">
              <a:spcAft>
                <a:spcPts val="0"/>
              </a:spcAft>
              <a:buNone/>
            </a:pPr>
            <a:r>
              <a:rPr lang="en-US" sz="43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Imma</a:t>
            </a:r>
            <a:r>
              <a:rPr lang="en-US" sz="4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3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intom</a:t>
            </a:r>
            <a:r>
              <a:rPr lang="en-US" sz="4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3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ħobbu</a:t>
            </a:r>
            <a:r>
              <a:rPr lang="en-US" sz="4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             l-</a:t>
            </a:r>
            <a:r>
              <a:rPr lang="en-US" sz="43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għedewwa</a:t>
            </a:r>
            <a:r>
              <a:rPr lang="en-US" sz="4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3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tagħkom</a:t>
            </a:r>
            <a:r>
              <a:rPr lang="en-US" sz="4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, </a:t>
            </a:r>
            <a:r>
              <a:rPr lang="en-US" sz="43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agħmlu</a:t>
            </a:r>
            <a:r>
              <a:rPr lang="en-US" sz="4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l-</a:t>
            </a:r>
            <a:r>
              <a:rPr lang="en-US" sz="43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ġid</a:t>
            </a:r>
            <a:r>
              <a:rPr lang="en-US" sz="4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, </a:t>
            </a:r>
            <a:r>
              <a:rPr lang="en-US" sz="43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isilfu</a:t>
            </a:r>
            <a:r>
              <a:rPr lang="en-US" sz="4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3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bla</a:t>
            </a:r>
            <a:r>
              <a:rPr lang="en-US" sz="4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ma </a:t>
            </a:r>
            <a:r>
              <a:rPr lang="en-US" sz="43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tistennew</a:t>
            </a:r>
            <a:r>
              <a:rPr lang="en-US" sz="4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xi </a:t>
            </a:r>
            <a:r>
              <a:rPr lang="en-US" sz="43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ħaġa</a:t>
            </a:r>
            <a:r>
              <a:rPr lang="en-US" sz="4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3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lura</a:t>
            </a:r>
            <a:r>
              <a:rPr lang="en-US" sz="4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, u    l-</a:t>
            </a:r>
            <a:r>
              <a:rPr lang="en-US" sz="43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ħlas</a:t>
            </a:r>
            <a:r>
              <a:rPr lang="en-US" sz="4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3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tagħkom</a:t>
            </a:r>
            <a:r>
              <a:rPr lang="en-US" sz="4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3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ikun</a:t>
            </a:r>
            <a:r>
              <a:rPr lang="en-US" sz="4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3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kbir</a:t>
            </a:r>
            <a:r>
              <a:rPr lang="en-US" sz="4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;</a:t>
            </a:r>
            <a:endParaRPr lang="en-US" sz="43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844" y="0"/>
            <a:ext cx="3643338" cy="6858000"/>
          </a:xfrm>
        </p:spPr>
        <p:txBody>
          <a:bodyPr anchor="ctr">
            <a:normAutofit/>
          </a:bodyPr>
          <a:lstStyle/>
          <a:p>
            <a:pPr marL="1588" indent="-1588" algn="ctr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40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u </a:t>
            </a:r>
            <a:r>
              <a:rPr lang="en-US" sz="40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tkunu</a:t>
            </a:r>
            <a:r>
              <a:rPr lang="en-US" sz="40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wlied</a:t>
            </a:r>
            <a:r>
              <a:rPr lang="en-US" sz="40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Alla</a:t>
            </a:r>
            <a:r>
              <a:rPr lang="en-US" sz="40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 l-</a:t>
            </a:r>
            <a:r>
              <a:rPr lang="en-US" sz="40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Għoli</a:t>
            </a:r>
            <a:r>
              <a:rPr lang="en-US" sz="40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,   </a:t>
            </a:r>
            <a:r>
              <a:rPr lang="en-US" sz="40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li</a:t>
            </a:r>
            <a:r>
              <a:rPr lang="en-US" sz="40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hu</a:t>
            </a:r>
            <a:r>
              <a:rPr lang="en-US" sz="40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tajjeb</a:t>
            </a:r>
            <a:r>
              <a:rPr lang="en-US" sz="40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 mal-</a:t>
            </a:r>
            <a:r>
              <a:rPr lang="en-US" sz="40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ingrati</a:t>
            </a:r>
            <a:r>
              <a:rPr lang="en-US" sz="40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 u  l-ħ</a:t>
            </a:r>
            <a:r>
              <a:rPr lang="mt-MT" sz="40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ż</a:t>
            </a:r>
            <a:r>
              <a:rPr lang="en-US" sz="40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iena</a:t>
            </a:r>
            <a:r>
              <a:rPr lang="en-US" sz="40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. </a:t>
            </a:r>
            <a:r>
              <a:rPr lang="en-US" sz="40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Ħennu</a:t>
            </a:r>
            <a:r>
              <a:rPr lang="en-US" sz="40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bħalma</a:t>
            </a:r>
            <a:r>
              <a:rPr lang="en-US" sz="40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hu</a:t>
            </a:r>
            <a:r>
              <a:rPr lang="en-US" sz="40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ħanin</a:t>
            </a:r>
            <a:r>
              <a:rPr lang="en-US" sz="40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Missierkom</a:t>
            </a:r>
            <a:r>
              <a:rPr lang="en-US" sz="40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.</a:t>
            </a:r>
            <a:endParaRPr lang="en-US" sz="4000" dirty="0">
              <a:latin typeface="Trebuchet MS" pitchFamily="34" charset="0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834581" y="0"/>
            <a:ext cx="530941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4876" y="0"/>
            <a:ext cx="4429124" cy="6858000"/>
          </a:xfrm>
        </p:spPr>
        <p:txBody>
          <a:bodyPr anchor="ctr">
            <a:normAutofit/>
          </a:bodyPr>
          <a:lstStyle/>
          <a:p>
            <a:pPr marL="1588" indent="-1588" algn="ctr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48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Tiġġudikawx</a:t>
            </a:r>
            <a:r>
              <a:rPr lang="en-US" sz="48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, u ma </a:t>
            </a:r>
            <a:r>
              <a:rPr lang="en-US" sz="48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tkunux</a:t>
            </a:r>
            <a:r>
              <a:rPr lang="en-US" sz="48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iġġudikati</a:t>
            </a:r>
            <a:r>
              <a:rPr lang="en-US" sz="48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; </a:t>
            </a:r>
            <a:r>
              <a:rPr lang="en-US" sz="48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tikkundannawx</a:t>
            </a:r>
            <a:r>
              <a:rPr lang="en-US" sz="48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 u ma </a:t>
            </a:r>
            <a:r>
              <a:rPr lang="en-US" sz="48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tkunux</a:t>
            </a:r>
            <a:r>
              <a:rPr lang="en-US" sz="48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ikkundannati</a:t>
            </a:r>
            <a:r>
              <a:rPr lang="en-US" sz="48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; </a:t>
            </a:r>
            <a:endParaRPr lang="en-US" sz="4800" dirty="0">
              <a:latin typeface="Trebuchet MS" pitchFamily="34" charset="0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468978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629412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844" y="500042"/>
            <a:ext cx="8715436" cy="6072230"/>
          </a:xfrm>
        </p:spPr>
        <p:txBody>
          <a:bodyPr anchor="b">
            <a:normAutofit/>
          </a:bodyPr>
          <a:lstStyle/>
          <a:p>
            <a:pPr marL="1588" indent="-1588" algn="ctr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aħfru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, u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ssibu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l-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maħfra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;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858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0" y="500042"/>
            <a:ext cx="9144000" cy="6072230"/>
          </a:xfrm>
        </p:spPr>
        <p:txBody>
          <a:bodyPr anchor="b">
            <a:normAutofit/>
          </a:bodyPr>
          <a:lstStyle/>
          <a:p>
            <a:pPr marL="1588" indent="-1588" algn="ctr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agħtu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, u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jingħatalkom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.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41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844" y="946151"/>
            <a:ext cx="8786874" cy="5626121"/>
          </a:xfrm>
        </p:spPr>
        <p:txBody>
          <a:bodyPr anchor="b">
            <a:normAutofit/>
          </a:bodyPr>
          <a:lstStyle/>
          <a:p>
            <a:pPr marL="1588" indent="-1588" algn="ctr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Kejl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tajjeb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,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marsus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,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mhe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żż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e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ż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sewwa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u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mburġat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iqegħdulkom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f’ħoġorkom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;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282" y="214290"/>
            <a:ext cx="8715436" cy="5911873"/>
          </a:xfrm>
        </p:spPr>
        <p:txBody>
          <a:bodyPr>
            <a:normAutofit/>
          </a:bodyPr>
          <a:lstStyle/>
          <a:p>
            <a:pPr marL="1588" indent="-1588" algn="ctr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54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għax</a:t>
            </a:r>
            <a:r>
              <a:rPr lang="en-US" sz="54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bl-istess</a:t>
            </a:r>
            <a:r>
              <a:rPr lang="en-US" sz="54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kejl</a:t>
            </a:r>
            <a:r>
              <a:rPr lang="en-US" sz="54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li</a:t>
            </a:r>
            <a:r>
              <a:rPr lang="en-US" sz="54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tkejlu</a:t>
            </a:r>
            <a:r>
              <a:rPr lang="en-US" sz="54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intom</a:t>
            </a:r>
            <a:r>
              <a:rPr lang="en-US" sz="54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jitkejjel</a:t>
            </a:r>
            <a:r>
              <a:rPr lang="en-US" sz="54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lilkom</a:t>
            </a:r>
            <a:r>
              <a:rPr lang="en-US" sz="54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.»</a:t>
            </a:r>
            <a:endParaRPr lang="en-US" sz="5400" dirty="0">
              <a:latin typeface="Trebuchet MS" pitchFamily="34" charset="0"/>
            </a:endParaRPr>
          </a:p>
        </p:txBody>
      </p:sp>
      <p:pic>
        <p:nvPicPr>
          <p:cNvPr id="4" name="Picture 3" descr="balance2.gif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500166" y="2257448"/>
            <a:ext cx="6096000" cy="44577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7686" y="0"/>
            <a:ext cx="4643470" cy="6858000"/>
          </a:xfrm>
        </p:spPr>
        <p:txBody>
          <a:bodyPr anchor="ctr">
            <a:noAutofit/>
          </a:bodyPr>
          <a:lstStyle/>
          <a:p>
            <a:pPr marL="0" indent="0" algn="ctr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44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«</a:t>
            </a:r>
            <a:r>
              <a:rPr lang="en-US" sz="44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Illum</a:t>
            </a:r>
            <a:r>
              <a:rPr lang="en-US" sz="44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il-Mulej</a:t>
            </a:r>
            <a:r>
              <a:rPr lang="en-US" sz="44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reħa</a:t>
            </a:r>
            <a:r>
              <a:rPr lang="en-US" sz="44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 l-</a:t>
            </a:r>
            <a:r>
              <a:rPr lang="en-US" sz="44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għadu</a:t>
            </a:r>
            <a:r>
              <a:rPr lang="en-US" sz="44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tiegħu</a:t>
            </a:r>
            <a:r>
              <a:rPr lang="en-US" sz="44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f’idejk</a:t>
            </a:r>
            <a:r>
              <a:rPr lang="en-US" sz="44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ħa</a:t>
            </a:r>
            <a:r>
              <a:rPr lang="en-US" sz="44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nsammru</a:t>
            </a:r>
            <a:r>
              <a:rPr lang="en-US" sz="44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 mal-art </a:t>
            </a:r>
            <a:r>
              <a:rPr lang="en-US" sz="44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b’daqqa</a:t>
            </a:r>
            <a:r>
              <a:rPr lang="en-US" sz="44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waħda</a:t>
            </a:r>
            <a:r>
              <a:rPr lang="en-US" sz="44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bil-lanza</a:t>
            </a:r>
            <a:r>
              <a:rPr lang="en-US" sz="44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tiegħu</a:t>
            </a:r>
            <a:r>
              <a:rPr lang="en-US" sz="44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stess</a:t>
            </a:r>
            <a:r>
              <a:rPr lang="en-US" sz="44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bla</a:t>
            </a:r>
            <a:r>
              <a:rPr lang="en-US" sz="44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 ma </a:t>
            </a:r>
            <a:r>
              <a:rPr lang="en-US" sz="44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nagħtih</a:t>
            </a:r>
            <a:r>
              <a:rPr lang="en-US" sz="44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oħra</a:t>
            </a:r>
            <a:r>
              <a:rPr lang="en-US" sz="44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.»</a:t>
            </a:r>
            <a:endParaRPr lang="en-US" sz="4400" dirty="0">
              <a:latin typeface="Trebuchet MS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42862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1" y="0"/>
            <a:ext cx="9130473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00042"/>
            <a:ext cx="8229600" cy="5626121"/>
          </a:xfrm>
        </p:spPr>
        <p:txBody>
          <a:bodyPr anchor="ctr">
            <a:normAutofit/>
          </a:bodyPr>
          <a:lstStyle/>
          <a:p>
            <a:pPr marL="1588" indent="-1588" algn="ctr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Bold"/>
                <a:cs typeface="MPalatinoBold"/>
              </a:rPr>
              <a:t>Il-</a:t>
            </a:r>
            <a:r>
              <a:rPr lang="en-US" sz="7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Bold"/>
                <a:cs typeface="MPalatinoBold"/>
              </a:rPr>
              <a:t>Kelma</a:t>
            </a:r>
            <a:r>
              <a:rPr lang="en-US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Bold"/>
                <a:cs typeface="MPalatinoBold"/>
              </a:rPr>
              <a:t> </a:t>
            </a:r>
            <a:r>
              <a:rPr lang="en-US" sz="7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Bold"/>
                <a:cs typeface="MPalatinoBold"/>
              </a:rPr>
              <a:t>tal-Mulej</a:t>
            </a:r>
            <a:endParaRPr lang="en-US" sz="7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  <a:ea typeface="MPalatinoBold"/>
              <a:cs typeface="MPalatinoBold"/>
            </a:endParaRPr>
          </a:p>
          <a:p>
            <a:pPr marL="1588" indent="-1588" algn="ctr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7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Tifħir</a:t>
            </a:r>
            <a:r>
              <a:rPr lang="en-US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7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lilek</a:t>
            </a:r>
            <a:r>
              <a:rPr lang="en-US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7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Kristu</a:t>
            </a:r>
            <a:endParaRPr lang="en-US" sz="7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844" y="0"/>
            <a:ext cx="4000528" cy="6858000"/>
          </a:xfrm>
        </p:spPr>
        <p:txBody>
          <a:bodyPr anchor="ctr">
            <a:normAutofit/>
          </a:bodyPr>
          <a:lstStyle/>
          <a:p>
            <a:pPr marL="0" indent="0" algn="ctr">
              <a:spcAft>
                <a:spcPts val="0"/>
              </a:spcAft>
              <a:buNone/>
            </a:pPr>
            <a:r>
              <a:rPr lang="en-US" sz="48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Imma</a:t>
            </a:r>
            <a:r>
              <a:rPr lang="en-US" sz="48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 David </a:t>
            </a:r>
            <a:r>
              <a:rPr lang="en-US" sz="48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wieġeb</a:t>
            </a:r>
            <a:r>
              <a:rPr lang="en-US" sz="48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lil</a:t>
            </a:r>
            <a:r>
              <a:rPr lang="en-US" sz="48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Abisaj</a:t>
            </a:r>
            <a:r>
              <a:rPr lang="en-US" sz="48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: «La </a:t>
            </a:r>
            <a:r>
              <a:rPr lang="en-US" sz="48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toqtlux</a:t>
            </a:r>
            <a:r>
              <a:rPr lang="en-US" sz="48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! </a:t>
            </a:r>
            <a:r>
              <a:rPr lang="en-US" sz="48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Għax</a:t>
            </a:r>
            <a:r>
              <a:rPr lang="en-US" sz="48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 min </a:t>
            </a:r>
            <a:r>
              <a:rPr lang="en-US" sz="48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qatt</a:t>
            </a:r>
            <a:r>
              <a:rPr lang="en-US" sz="48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medd</a:t>
            </a:r>
            <a:r>
              <a:rPr lang="en-US" sz="48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idu</a:t>
            </a:r>
            <a:r>
              <a:rPr lang="en-US" sz="48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fuq</a:t>
            </a:r>
            <a:r>
              <a:rPr lang="en-US" sz="48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il-midluk</a:t>
            </a:r>
            <a:r>
              <a:rPr lang="en-US" sz="48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   </a:t>
            </a:r>
            <a:r>
              <a:rPr lang="en-US" sz="48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tal-Mulej</a:t>
            </a:r>
            <a:r>
              <a:rPr lang="en-US" sz="48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, u </a:t>
            </a:r>
            <a:r>
              <a:rPr lang="en-US" sz="48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ħelisha</a:t>
            </a:r>
            <a:r>
              <a:rPr lang="en-US" sz="48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?»</a:t>
            </a:r>
            <a:endParaRPr lang="en-US" sz="4800" dirty="0">
              <a:latin typeface="Trebuchet MS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screen"/>
          <a:srcRect r="10452"/>
          <a:stretch>
            <a:fillRect/>
          </a:stretch>
        </p:blipFill>
        <p:spPr bwMode="auto">
          <a:xfrm>
            <a:off x="4248122" y="0"/>
            <a:ext cx="489587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29124" y="0"/>
            <a:ext cx="4643438" cy="6858000"/>
          </a:xfrm>
        </p:spPr>
        <p:txBody>
          <a:bodyPr anchor="ctr">
            <a:normAutofit/>
          </a:bodyPr>
          <a:lstStyle/>
          <a:p>
            <a:pPr marL="0" indent="0" algn="ctr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48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David </a:t>
            </a:r>
            <a:r>
              <a:rPr lang="en-US" sz="48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ħa</a:t>
            </a:r>
            <a:r>
              <a:rPr lang="en-US" sz="48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 l-</a:t>
            </a:r>
            <a:r>
              <a:rPr lang="en-US" sz="48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lanza</a:t>
            </a:r>
            <a:r>
              <a:rPr lang="en-US" sz="48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 u l-</a:t>
            </a:r>
            <a:r>
              <a:rPr lang="en-US" sz="48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ġarra</a:t>
            </a:r>
            <a:r>
              <a:rPr lang="en-US" sz="48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       </a:t>
            </a:r>
            <a:r>
              <a:rPr lang="en-US" sz="48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tal-ilma</a:t>
            </a:r>
            <a:r>
              <a:rPr lang="en-US" sz="48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minn</a:t>
            </a:r>
            <a:r>
              <a:rPr lang="en-US" sz="48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ħdejn</a:t>
            </a:r>
            <a:r>
              <a:rPr lang="en-US" sz="48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ras</a:t>
            </a:r>
            <a:r>
              <a:rPr lang="en-US" sz="48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Sawl</a:t>
            </a:r>
            <a:r>
              <a:rPr lang="en-US" sz="48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 u </a:t>
            </a:r>
            <a:r>
              <a:rPr lang="en-US" sz="48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telqu</a:t>
            </a:r>
            <a:r>
              <a:rPr lang="en-US" sz="48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, </a:t>
            </a:r>
            <a:r>
              <a:rPr lang="en-US" sz="48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bla</a:t>
            </a:r>
            <a:r>
              <a:rPr lang="en-US" sz="48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 ma </a:t>
            </a:r>
            <a:r>
              <a:rPr lang="en-US" sz="48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ħadd</a:t>
            </a:r>
            <a:r>
              <a:rPr lang="en-US" sz="48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rahom</a:t>
            </a:r>
            <a:r>
              <a:rPr lang="en-US" sz="48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jew</a:t>
            </a:r>
            <a:r>
              <a:rPr lang="en-US" sz="48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intebaħ</a:t>
            </a:r>
            <a:r>
              <a:rPr lang="en-US" sz="48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,</a:t>
            </a:r>
            <a:endParaRPr lang="en-US" sz="4800" dirty="0">
              <a:latin typeface="Trebuchet MS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442915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844" y="0"/>
            <a:ext cx="4357718" cy="6858000"/>
          </a:xfrm>
        </p:spPr>
        <p:txBody>
          <a:bodyPr anchor="ctr">
            <a:noAutofit/>
          </a:bodyPr>
          <a:lstStyle/>
          <a:p>
            <a:pPr marL="0" indent="0" algn="ctr">
              <a:spcAft>
                <a:spcPts val="0"/>
              </a:spcAft>
              <a:buNone/>
            </a:pPr>
            <a:r>
              <a:rPr lang="en-US" sz="50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u </a:t>
            </a:r>
            <a:r>
              <a:rPr lang="en-US" sz="50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bla</a:t>
            </a:r>
            <a:r>
              <a:rPr lang="en-US" sz="50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 ma </a:t>
            </a:r>
            <a:r>
              <a:rPr lang="en-US" sz="50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ħadd</a:t>
            </a:r>
            <a:r>
              <a:rPr lang="en-US" sz="50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stenbaħ</a:t>
            </a:r>
            <a:r>
              <a:rPr lang="en-US" sz="50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, </a:t>
            </a:r>
            <a:r>
              <a:rPr lang="en-US" sz="50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għax</a:t>
            </a:r>
            <a:r>
              <a:rPr lang="en-US" sz="50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kollha</a:t>
            </a:r>
            <a:r>
              <a:rPr lang="en-US" sz="50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kienu</a:t>
            </a:r>
            <a:r>
              <a:rPr lang="en-US" sz="50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reqdin</a:t>
            </a:r>
            <a:r>
              <a:rPr lang="en-US" sz="50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, u </a:t>
            </a:r>
            <a:r>
              <a:rPr lang="en-US" sz="50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ngħas</a:t>
            </a:r>
            <a:r>
              <a:rPr lang="en-US" sz="50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tqil</a:t>
            </a:r>
            <a:r>
              <a:rPr lang="en-US" sz="50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waqa</a:t>
            </a:r>
            <a:r>
              <a:rPr lang="en-US" sz="50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’ </a:t>
            </a:r>
            <a:r>
              <a:rPr lang="en-US" sz="50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fuqhom</a:t>
            </a:r>
            <a:r>
              <a:rPr lang="en-US" sz="50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mingħand</a:t>
            </a:r>
            <a:r>
              <a:rPr lang="en-US" sz="50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      </a:t>
            </a:r>
            <a:r>
              <a:rPr lang="en-US" sz="5000" dirty="0" err="1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il-Mulej</a:t>
            </a:r>
            <a:r>
              <a:rPr lang="en-US" sz="5000" dirty="0">
                <a:solidFill>
                  <a:srgbClr val="000000"/>
                </a:solidFill>
                <a:latin typeface="Trebuchet MS" pitchFamily="34" charset="0"/>
                <a:ea typeface="MPalatino"/>
                <a:cs typeface="MPalatino"/>
              </a:rPr>
              <a:t>.</a:t>
            </a:r>
            <a:endParaRPr lang="en-US" sz="5000" dirty="0">
              <a:latin typeface="Trebuchet MS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600575" y="0"/>
            <a:ext cx="454342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5984" y="214290"/>
            <a:ext cx="6572296" cy="6357982"/>
          </a:xfrm>
        </p:spPr>
        <p:txBody>
          <a:bodyPr anchor="ctr">
            <a:noAutofit/>
          </a:bodyPr>
          <a:lstStyle/>
          <a:p>
            <a:pPr marL="0" indent="0" algn="ctr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David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imbagħad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qasam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għan-naħa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  l-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oħra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u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qagħad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fuq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il-quċċata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tal-għolja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fil-bogħod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,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b’wisa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’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kbir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bejniethom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"/>
                <a:cs typeface="MPalatino"/>
              </a:rPr>
              <a:t>. 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501</TotalTime>
  <Words>818</Words>
  <Application>Microsoft Macintosh PowerPoint</Application>
  <PresentationFormat>On-screen Show (4:3)</PresentationFormat>
  <Paragraphs>84</Paragraphs>
  <Slides>50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4" baseType="lpstr">
      <vt:lpstr>Arial</vt:lpstr>
      <vt:lpstr>Calibri</vt:lpstr>
      <vt:lpstr>Trebuchet MS</vt:lpstr>
      <vt:lpstr>Office Theme</vt:lpstr>
      <vt:lpstr>L-Imħabba ta’               l-Egħdewwa</vt:lpstr>
      <vt:lpstr>Il-Mulej telqek f’idejja llum, imma jien ma ridtx immidd idejja fuq il-midluk tal- Mulej.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Salm Responsorjali Salm 102 (103), 1-2.3-4.8 u 10.12-13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Għad nilbsu x-xbieha     tal-bniedem tas-sema. 1 Kor 15, 45-49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Akklamazzjoni qabel l-Evanġelju Ġw 13, 34</vt:lpstr>
      <vt:lpstr>Ħennu, bħalma hu ħanin Missierkom.        Lq 6, 27-38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Fr. Charles Michael</dc:creator>
  <cp:lastModifiedBy>Joseph Magro</cp:lastModifiedBy>
  <cp:revision>43</cp:revision>
  <dcterms:created xsi:type="dcterms:W3CDTF">2010-01-27T10:22:33Z</dcterms:created>
  <dcterms:modified xsi:type="dcterms:W3CDTF">2022-02-19T06:15:08Z</dcterms:modified>
</cp:coreProperties>
</file>