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  <p:sldMasterId id="2147483664" r:id="rId3"/>
    <p:sldMasterId id="2147483666" r:id="rId4"/>
    <p:sldMasterId id="2147483668" r:id="rId5"/>
    <p:sldMasterId id="2147483670" r:id="rId6"/>
    <p:sldMasterId id="2147483672" r:id="rId7"/>
    <p:sldMasterId id="2147483674" r:id="rId8"/>
    <p:sldMasterId id="2147483676" r:id="rId9"/>
    <p:sldMasterId id="2147483678" r:id="rId10"/>
    <p:sldMasterId id="2147483680" r:id="rId11"/>
    <p:sldMasterId id="2147483682" r:id="rId12"/>
    <p:sldMasterId id="2147483684" r:id="rId13"/>
    <p:sldMasterId id="2147483688" r:id="rId14"/>
    <p:sldMasterId id="2147483692" r:id="rId15"/>
    <p:sldMasterId id="2147483696" r:id="rId16"/>
    <p:sldMasterId id="2147483700" r:id="rId17"/>
    <p:sldMasterId id="2147483702" r:id="rId18"/>
    <p:sldMasterId id="2147483704" r:id="rId19"/>
    <p:sldMasterId id="2147483706" r:id="rId20"/>
    <p:sldMasterId id="2147483708" r:id="rId21"/>
    <p:sldMasterId id="2147483710" r:id="rId22"/>
    <p:sldMasterId id="2147483712" r:id="rId23"/>
    <p:sldMasterId id="2147483714" r:id="rId24"/>
    <p:sldMasterId id="2147483716" r:id="rId25"/>
    <p:sldMasterId id="2147483718" r:id="rId26"/>
    <p:sldMasterId id="2147483720" r:id="rId27"/>
    <p:sldMasterId id="2147483722" r:id="rId28"/>
    <p:sldMasterId id="2147483724" r:id="rId29"/>
    <p:sldMasterId id="2147483726" r:id="rId30"/>
    <p:sldMasterId id="2147483728" r:id="rId31"/>
    <p:sldMasterId id="2147483730" r:id="rId32"/>
    <p:sldMasterId id="2147483732" r:id="rId33"/>
    <p:sldMasterId id="2147483734" r:id="rId34"/>
    <p:sldMasterId id="2147483736" r:id="rId35"/>
    <p:sldMasterId id="2147483738" r:id="rId36"/>
    <p:sldMasterId id="2147483740" r:id="rId37"/>
    <p:sldMasterId id="2147483742" r:id="rId38"/>
    <p:sldMasterId id="2147483744" r:id="rId39"/>
    <p:sldMasterId id="2147483746" r:id="rId40"/>
    <p:sldMasterId id="2147483748" r:id="rId41"/>
    <p:sldMasterId id="2147483750" r:id="rId42"/>
    <p:sldMasterId id="2147483752" r:id="rId43"/>
  </p:sldMasterIdLst>
  <p:sldIdLst>
    <p:sldId id="257" r:id="rId44"/>
    <p:sldId id="258" r:id="rId45"/>
    <p:sldId id="259" r:id="rId46"/>
    <p:sldId id="260" r:id="rId47"/>
    <p:sldId id="261" r:id="rId48"/>
    <p:sldId id="262" r:id="rId49"/>
    <p:sldId id="304" r:id="rId50"/>
    <p:sldId id="263" r:id="rId51"/>
    <p:sldId id="264" r:id="rId52"/>
    <p:sldId id="265" r:id="rId53"/>
    <p:sldId id="266" r:id="rId54"/>
    <p:sldId id="267" r:id="rId55"/>
    <p:sldId id="268" r:id="rId56"/>
    <p:sldId id="269" r:id="rId57"/>
    <p:sldId id="305" r:id="rId58"/>
    <p:sldId id="271" r:id="rId59"/>
    <p:sldId id="306" r:id="rId60"/>
    <p:sldId id="273" r:id="rId61"/>
    <p:sldId id="307" r:id="rId62"/>
    <p:sldId id="275" r:id="rId63"/>
    <p:sldId id="308" r:id="rId64"/>
    <p:sldId id="277" r:id="rId65"/>
    <p:sldId id="278" r:id="rId66"/>
    <p:sldId id="279" r:id="rId67"/>
    <p:sldId id="309" r:id="rId68"/>
    <p:sldId id="280" r:id="rId69"/>
    <p:sldId id="281" r:id="rId70"/>
    <p:sldId id="282" r:id="rId71"/>
    <p:sldId id="283" r:id="rId72"/>
    <p:sldId id="284" r:id="rId73"/>
    <p:sldId id="285" r:id="rId74"/>
    <p:sldId id="286" r:id="rId75"/>
    <p:sldId id="287" r:id="rId76"/>
    <p:sldId id="288" r:id="rId77"/>
    <p:sldId id="289" r:id="rId78"/>
    <p:sldId id="290" r:id="rId79"/>
    <p:sldId id="291" r:id="rId80"/>
    <p:sldId id="292" r:id="rId81"/>
    <p:sldId id="293" r:id="rId82"/>
    <p:sldId id="294" r:id="rId83"/>
    <p:sldId id="295" r:id="rId84"/>
    <p:sldId id="296" r:id="rId85"/>
    <p:sldId id="297" r:id="rId86"/>
    <p:sldId id="310" r:id="rId87"/>
    <p:sldId id="298" r:id="rId88"/>
    <p:sldId id="299" r:id="rId89"/>
    <p:sldId id="300" r:id="rId90"/>
    <p:sldId id="301" r:id="rId91"/>
    <p:sldId id="302" r:id="rId92"/>
    <p:sldId id="303" r:id="rId9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78"/>
    <p:restoredTop sz="94694"/>
  </p:normalViewPr>
  <p:slideViewPr>
    <p:cSldViewPr>
      <p:cViewPr varScale="1">
        <p:scale>
          <a:sx n="113" d="100"/>
          <a:sy n="113" d="100"/>
        </p:scale>
        <p:origin x="200" y="3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" Target="slides/slide4.xml"/><Relationship Id="rId63" Type="http://schemas.openxmlformats.org/officeDocument/2006/relationships/slide" Target="slides/slide20.xml"/><Relationship Id="rId68" Type="http://schemas.openxmlformats.org/officeDocument/2006/relationships/slide" Target="slides/slide25.xml"/><Relationship Id="rId84" Type="http://schemas.openxmlformats.org/officeDocument/2006/relationships/slide" Target="slides/slide41.xml"/><Relationship Id="rId89" Type="http://schemas.openxmlformats.org/officeDocument/2006/relationships/slide" Target="slides/slide46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" Target="slides/slide10.xml"/><Relationship Id="rId58" Type="http://schemas.openxmlformats.org/officeDocument/2006/relationships/slide" Target="slides/slide15.xml"/><Relationship Id="rId74" Type="http://schemas.openxmlformats.org/officeDocument/2006/relationships/slide" Target="slides/slide31.xml"/><Relationship Id="rId79" Type="http://schemas.openxmlformats.org/officeDocument/2006/relationships/slide" Target="slides/slide36.xml"/><Relationship Id="rId5" Type="http://schemas.openxmlformats.org/officeDocument/2006/relationships/slideMaster" Target="slideMasters/slideMaster5.xml"/><Relationship Id="rId90" Type="http://schemas.openxmlformats.org/officeDocument/2006/relationships/slide" Target="slides/slide47.xml"/><Relationship Id="rId95" Type="http://schemas.openxmlformats.org/officeDocument/2006/relationships/viewProps" Target="viewProps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43" Type="http://schemas.openxmlformats.org/officeDocument/2006/relationships/slideMaster" Target="slideMasters/slideMaster43.xml"/><Relationship Id="rId48" Type="http://schemas.openxmlformats.org/officeDocument/2006/relationships/slide" Target="slides/slide5.xml"/><Relationship Id="rId64" Type="http://schemas.openxmlformats.org/officeDocument/2006/relationships/slide" Target="slides/slide21.xml"/><Relationship Id="rId69" Type="http://schemas.openxmlformats.org/officeDocument/2006/relationships/slide" Target="slides/slide26.xml"/><Relationship Id="rId80" Type="http://schemas.openxmlformats.org/officeDocument/2006/relationships/slide" Target="slides/slide37.xml"/><Relationship Id="rId85" Type="http://schemas.openxmlformats.org/officeDocument/2006/relationships/slide" Target="slides/slide4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" Target="slides/slide3.xml"/><Relationship Id="rId59" Type="http://schemas.openxmlformats.org/officeDocument/2006/relationships/slide" Target="slides/slide16.xml"/><Relationship Id="rId67" Type="http://schemas.openxmlformats.org/officeDocument/2006/relationships/slide" Target="slides/slide24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" Target="slides/slide11.xml"/><Relationship Id="rId62" Type="http://schemas.openxmlformats.org/officeDocument/2006/relationships/slide" Target="slides/slide19.xml"/><Relationship Id="rId70" Type="http://schemas.openxmlformats.org/officeDocument/2006/relationships/slide" Target="slides/slide27.xml"/><Relationship Id="rId75" Type="http://schemas.openxmlformats.org/officeDocument/2006/relationships/slide" Target="slides/slide32.xml"/><Relationship Id="rId83" Type="http://schemas.openxmlformats.org/officeDocument/2006/relationships/slide" Target="slides/slide40.xml"/><Relationship Id="rId88" Type="http://schemas.openxmlformats.org/officeDocument/2006/relationships/slide" Target="slides/slide45.xml"/><Relationship Id="rId91" Type="http://schemas.openxmlformats.org/officeDocument/2006/relationships/slide" Target="slides/slide48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" Target="slides/slide6.xml"/><Relationship Id="rId57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" Target="slides/slide1.xml"/><Relationship Id="rId52" Type="http://schemas.openxmlformats.org/officeDocument/2006/relationships/slide" Target="slides/slide9.xml"/><Relationship Id="rId60" Type="http://schemas.openxmlformats.org/officeDocument/2006/relationships/slide" Target="slides/slide17.xml"/><Relationship Id="rId65" Type="http://schemas.openxmlformats.org/officeDocument/2006/relationships/slide" Target="slides/slide22.xml"/><Relationship Id="rId73" Type="http://schemas.openxmlformats.org/officeDocument/2006/relationships/slide" Target="slides/slide30.xml"/><Relationship Id="rId78" Type="http://schemas.openxmlformats.org/officeDocument/2006/relationships/slide" Target="slides/slide35.xml"/><Relationship Id="rId81" Type="http://schemas.openxmlformats.org/officeDocument/2006/relationships/slide" Target="slides/slide38.xml"/><Relationship Id="rId86" Type="http://schemas.openxmlformats.org/officeDocument/2006/relationships/slide" Target="slides/slide43.xml"/><Relationship Id="rId9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" Target="slides/slide7.xml"/><Relationship Id="rId55" Type="http://schemas.openxmlformats.org/officeDocument/2006/relationships/slide" Target="slides/slide12.xml"/><Relationship Id="rId76" Type="http://schemas.openxmlformats.org/officeDocument/2006/relationships/slide" Target="slides/slide33.xml"/><Relationship Id="rId9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28.xml"/><Relationship Id="rId92" Type="http://schemas.openxmlformats.org/officeDocument/2006/relationships/slide" Target="slides/slide49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" Target="slides/slide2.xml"/><Relationship Id="rId66" Type="http://schemas.openxmlformats.org/officeDocument/2006/relationships/slide" Target="slides/slide23.xml"/><Relationship Id="rId87" Type="http://schemas.openxmlformats.org/officeDocument/2006/relationships/slide" Target="slides/slide44.xml"/><Relationship Id="rId61" Type="http://schemas.openxmlformats.org/officeDocument/2006/relationships/slide" Target="slides/slide18.xml"/><Relationship Id="rId82" Type="http://schemas.openxmlformats.org/officeDocument/2006/relationships/slide" Target="slides/slide39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56" Type="http://schemas.openxmlformats.org/officeDocument/2006/relationships/slide" Target="slides/slide13.xml"/><Relationship Id="rId77" Type="http://schemas.openxmlformats.org/officeDocument/2006/relationships/slide" Target="slides/slide34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8.xml"/><Relationship Id="rId72" Type="http://schemas.openxmlformats.org/officeDocument/2006/relationships/slide" Target="slides/slide29.xml"/><Relationship Id="rId93" Type="http://schemas.openxmlformats.org/officeDocument/2006/relationships/slide" Target="slides/slide5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953C2-9CC4-4C6A-8D9B-8FC523B60C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391FDA-63B7-4235-B10A-6D71DB2AF10A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A33EF-523F-49C1-AF5D-6EDEDFD4BB1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723-DAEA-440C-9BF4-A5ADD6D07668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10F2A21-8379-4C6D-A1EE-563AAE59603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6/20/22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D6CA1D-5C92-4921-96DF-3F2276E7D289}" type="slidenum">
              <a:rPr lang="en-GB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9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0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943600" y="0"/>
            <a:ext cx="3200400" cy="6857999"/>
          </a:xfrm>
        </p:spPr>
        <p:txBody>
          <a:bodyPr/>
          <a:lstStyle/>
          <a:p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NIMXU WARA ĠESÙ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6055591" cy="6858000"/>
            <a:chOff x="1544272" y="0"/>
            <a:chExt cx="6055457" cy="6858000"/>
          </a:xfrm>
        </p:grpSpPr>
        <p:pic>
          <p:nvPicPr>
            <p:cNvPr id="4" name="Picture 3" descr="cross sin.jpg"/>
            <p:cNvPicPr>
              <a:picLocks noChangeAspect="1"/>
            </p:cNvPicPr>
            <p:nvPr/>
          </p:nvPicPr>
          <p:blipFill>
            <a:blip r:embed="rId2" cstate="print"/>
            <a:srcRect r="1968" b="2083"/>
            <a:stretch>
              <a:fillRect/>
            </a:stretch>
          </p:blipFill>
          <p:spPr>
            <a:xfrm>
              <a:off x="1544272" y="0"/>
              <a:ext cx="6055457" cy="6858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53" name="TextBox 4"/>
            <p:cNvSpPr txBox="1">
              <a:spLocks noChangeArrowheads="1"/>
            </p:cNvSpPr>
            <p:nvPr/>
          </p:nvSpPr>
          <p:spPr bwMode="auto">
            <a:xfrm>
              <a:off x="1696669" y="6248400"/>
              <a:ext cx="1783847" cy="36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dirty="0">
                  <a:solidFill>
                    <a:srgbClr val="FFFF00"/>
                  </a:solidFill>
                </a:rPr>
                <a:t>www.ofm.org.mt</a:t>
              </a:r>
              <a:endParaRPr lang="en-GB" dirty="0">
                <a:solidFill>
                  <a:srgbClr val="FFFF00"/>
                </a:solidFill>
              </a:endParaRPr>
            </a:p>
          </p:txBody>
        </p:sp>
      </p:grpSp>
      <p:sp>
        <p:nvSpPr>
          <p:cNvPr id="6" name="TextBox 4"/>
          <p:cNvSpPr txBox="1">
            <a:spLocks noChangeArrowheads="1"/>
          </p:cNvSpPr>
          <p:nvPr/>
        </p:nvSpPr>
        <p:spPr bwMode="auto">
          <a:xfrm>
            <a:off x="6019800" y="6248400"/>
            <a:ext cx="3124200" cy="369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FF00"/>
                </a:solidFill>
                <a:latin typeface="Trebuchet MS" pitchFamily="34" charset="0"/>
              </a:rPr>
              <a:t>13 </a:t>
            </a:r>
            <a:r>
              <a:rPr lang="en-US" dirty="0" err="1">
                <a:solidFill>
                  <a:srgbClr val="FFFF00"/>
                </a:solidFill>
                <a:latin typeface="Trebuchet MS" pitchFamily="34" charset="0"/>
              </a:rPr>
              <a:t>il</a:t>
            </a:r>
            <a:r>
              <a:rPr lang="en-US" dirty="0">
                <a:solidFill>
                  <a:srgbClr val="FFFF00"/>
                </a:solidFill>
                <a:latin typeface="Trebuchet MS" pitchFamily="34" charset="0"/>
              </a:rPr>
              <a:t>-</a:t>
            </a:r>
            <a:r>
              <a:rPr lang="mt-MT" dirty="0">
                <a:solidFill>
                  <a:srgbClr val="FFFF00"/>
                </a:solidFill>
                <a:latin typeface="Trebuchet MS" pitchFamily="34" charset="0"/>
              </a:rPr>
              <a:t>Ħ</a:t>
            </a:r>
            <a:r>
              <a:rPr lang="en-US" dirty="0">
                <a:solidFill>
                  <a:srgbClr val="FFFF00"/>
                </a:solidFill>
                <a:latin typeface="Trebuchet MS" pitchFamily="34" charset="0"/>
              </a:rPr>
              <a:t>add </a:t>
            </a:r>
            <a:r>
              <a:rPr lang="en-US" dirty="0" err="1">
                <a:solidFill>
                  <a:srgbClr val="FFFF00"/>
                </a:solidFill>
                <a:latin typeface="Trebuchet MS" pitchFamily="34" charset="0"/>
              </a:rPr>
              <a:t>matul</a:t>
            </a:r>
            <a:r>
              <a:rPr lang="en-US" dirty="0">
                <a:solidFill>
                  <a:srgbClr val="FFFF00"/>
                </a:solidFill>
                <a:latin typeface="Trebuchet MS" pitchFamily="34" charset="0"/>
              </a:rPr>
              <a:t> is-</a:t>
            </a:r>
            <a:r>
              <a:rPr lang="en-US" dirty="0" err="1">
                <a:solidFill>
                  <a:srgbClr val="FFFF00"/>
                </a:solidFill>
                <a:latin typeface="Trebuchet MS" pitchFamily="34" charset="0"/>
              </a:rPr>
              <a:t>sena</a:t>
            </a:r>
            <a:r>
              <a:rPr lang="en-US" dirty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mt-MT" dirty="0">
                <a:solidFill>
                  <a:srgbClr val="FFFF00"/>
                </a:solidFill>
                <a:latin typeface="Trebuchet MS" pitchFamily="34" charset="0"/>
              </a:rPr>
              <a:t>Ċ</a:t>
            </a:r>
            <a:endParaRPr lang="en-GB" dirty="0">
              <a:solidFill>
                <a:srgbClr val="FFFF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152400" y="4038600"/>
            <a:ext cx="8839200" cy="2654300"/>
          </a:xfrm>
        </p:spPr>
        <p:txBody>
          <a:bodyPr/>
          <a:lstStyle/>
          <a:p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bl-għodda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tal-ħrit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sajjar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il-laħam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qassmu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lin-nies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kielu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5715000" y="-71438"/>
            <a:ext cx="3429000" cy="6929438"/>
          </a:xfrm>
        </p:spPr>
        <p:txBody>
          <a:bodyPr/>
          <a:lstStyle/>
          <a:p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hu  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mar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wara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Elija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beda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jservih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11267" name="Picture 3" descr="sacrifice ox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7288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b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</a:t>
            </a:r>
            <a: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roddu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ħajr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648200" cy="6858000"/>
          </a:xfrm>
        </p:spPr>
        <p:txBody>
          <a:bodyPr/>
          <a:lstStyle/>
          <a:p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 RESPONSORJALI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48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Salm</a:t>
            </a:r>
            <a: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15</a:t>
            </a: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sehem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wirt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r-risq tiegħi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66285" y="0"/>
            <a:ext cx="4577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3999" cy="6858000"/>
          </a:xfrm>
        </p:spPr>
        <p:txBody>
          <a:bodyPr/>
          <a:lstStyle/>
          <a:p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Ħarisni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o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nistkenn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għedt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lill-Mulej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Sidi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m’għandix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ġid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ieħor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ħliefek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s-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sehem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tal-wirt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mt-MT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r-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riżq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4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żżomm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f’idejk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xortija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sehem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wirt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r-risq tiegħi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66285" y="0"/>
            <a:ext cx="4577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 rtlCol="0">
            <a:noAutofit/>
          </a:bodyPr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Imbierek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lill-Mulej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fehma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imqar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billejl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qalbi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tgħallimni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Inżomm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dejjem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quddiemi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bih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f’leminti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qatt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nitħarrek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sehem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wirt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r-risq tiegħi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66285" y="0"/>
            <a:ext cx="4577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Hekk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tifraħ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qalbi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tithenna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ruħi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ġismi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wkoll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jistrieħ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fil-kwiet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titlaqnix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imwiet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tħallix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il-maħbub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jara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qabar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sehem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tal-wirt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r-risq tiegħi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66285" y="0"/>
            <a:ext cx="4577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23813" y="0"/>
            <a:ext cx="4090987" cy="6858000"/>
          </a:xfrm>
        </p:spPr>
        <p:txBody>
          <a:bodyPr/>
          <a:lstStyle/>
          <a:p>
            <a:r>
              <a:rPr lang="en-GB" sz="4800" b="1" dirty="0" err="1">
                <a:solidFill>
                  <a:schemeClr val="bg1"/>
                </a:solidFill>
                <a:latin typeface="Trebuchet MS" pitchFamily="34" charset="0"/>
              </a:rPr>
              <a:t>Qari</a:t>
            </a:r>
            <a:r>
              <a:rPr lang="en-GB" sz="4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br>
              <a:rPr lang="mt-MT" sz="48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GB" sz="4800" b="1" dirty="0">
                <a:solidFill>
                  <a:schemeClr val="bg1"/>
                </a:solidFill>
                <a:latin typeface="Trebuchet MS" pitchFamily="34" charset="0"/>
              </a:rPr>
              <a:t>mill-</a:t>
            </a:r>
            <a:r>
              <a:rPr lang="en-GB" sz="4800" b="1" dirty="0" err="1">
                <a:solidFill>
                  <a:schemeClr val="bg1"/>
                </a:solidFill>
                <a:latin typeface="Trebuchet MS" pitchFamily="34" charset="0"/>
              </a:rPr>
              <a:t>Ewwel</a:t>
            </a:r>
            <a:r>
              <a:rPr lang="en-GB" sz="4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en-GB" sz="4800" b="1" dirty="0" err="1">
                <a:solidFill>
                  <a:schemeClr val="bg1"/>
                </a:solidFill>
                <a:latin typeface="Trebuchet MS" pitchFamily="34" charset="0"/>
              </a:rPr>
              <a:t>Ktieb</a:t>
            </a:r>
            <a:r>
              <a:rPr lang="en-GB" sz="4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br>
              <a:rPr lang="mt-MT" sz="48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GB" sz="4800" b="1" dirty="0" err="1">
                <a:solidFill>
                  <a:schemeClr val="bg1"/>
                </a:solidFill>
                <a:latin typeface="Trebuchet MS" pitchFamily="34" charset="0"/>
              </a:rPr>
              <a:t>tas-Slaten</a:t>
            </a:r>
            <a:br>
              <a:rPr lang="en-GB" sz="48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GB" sz="48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br>
              <a:rPr lang="en-GB" sz="48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GB" sz="2800" b="1" dirty="0">
                <a:solidFill>
                  <a:srgbClr val="FFFF00"/>
                </a:solidFill>
                <a:latin typeface="Trebuchet MS" pitchFamily="34" charset="0"/>
              </a:rPr>
              <a:t>1 Slat 19, 16b, 19-21</a:t>
            </a:r>
            <a:endParaRPr lang="en-GB" sz="2800" dirty="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3075" name="Picture 3" descr="book of king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3421" y="0"/>
            <a:ext cx="496057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30000">
              <a:srgbClr val="66008F"/>
            </a:gs>
            <a:gs pos="64999">
              <a:srgbClr val="BA0066"/>
            </a:gs>
            <a:gs pos="89999">
              <a:srgbClr val="FF0000"/>
            </a:gs>
            <a:gs pos="100000">
              <a:srgbClr val="FF8200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tgħallimni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t-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triq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tal-ħajja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il-milja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tal-ferħ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quddiemek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għaxqa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dejjem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f’lemintek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572000" cy="6858000"/>
          </a:xfrm>
        </p:spPr>
        <p:txBody>
          <a:bodyPr/>
          <a:lstStyle/>
          <a:p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sehem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GB" sz="6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wirt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r-risq tiegħi</a:t>
            </a:r>
            <a:r>
              <a:rPr lang="en-GB" sz="6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pic>
        <p:nvPicPr>
          <p:cNvPr id="10854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4566285" y="0"/>
            <a:ext cx="457771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343400" cy="6858000"/>
          </a:xfrm>
        </p:spPr>
        <p:txBody>
          <a:bodyPr/>
          <a:lstStyle/>
          <a:p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Qari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br>
              <a:rPr lang="mt-MT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mill-</a:t>
            </a: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Ittra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br>
              <a:rPr lang="mt-MT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ta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’ </a:t>
            </a:r>
            <a:br>
              <a:rPr lang="mt-MT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San Pawl </a:t>
            </a: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Appostlu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br>
              <a:rPr lang="mt-MT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r>
              <a:rPr lang="en-GB" sz="5400" b="1" dirty="0" err="1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lill-Galatin</a:t>
            </a:r>
            <a:r>
              <a:rPr lang="en-GB" sz="54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 </a:t>
            </a: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br>
              <a:rPr lang="en-GB" sz="4800" b="1" dirty="0">
                <a:solidFill>
                  <a:schemeClr val="bg1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</a:br>
            <a:r>
              <a:rPr lang="en-GB" sz="3100" b="1" dirty="0">
                <a:solidFill>
                  <a:srgbClr val="FFFF00"/>
                </a:solidFill>
                <a:effectLst>
                  <a:glow rad="101600">
                    <a:srgbClr val="002060">
                      <a:alpha val="60000"/>
                    </a:srgbClr>
                  </a:glow>
                </a:effectLst>
                <a:latin typeface="Trebuchet MS" pitchFamily="34" charset="0"/>
              </a:rPr>
              <a:t>Gal 15, 1, 13-18</a:t>
            </a:r>
            <a:endParaRPr lang="en-GB" sz="3100" dirty="0">
              <a:solidFill>
                <a:srgbClr val="FFFF00"/>
              </a:solidFill>
              <a:effectLst>
                <a:glow rad="101600">
                  <a:srgbClr val="002060">
                    <a:alpha val="60000"/>
                  </a:srgbClr>
                </a:glow>
              </a:effectLst>
              <a:latin typeface="Trebuchet MS" pitchFamily="34" charset="0"/>
            </a:endParaRPr>
          </a:p>
        </p:txBody>
      </p:sp>
      <p:pic>
        <p:nvPicPr>
          <p:cNvPr id="22531" name="Picture 3" descr="paul ico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9857" y="0"/>
            <a:ext cx="47941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1"/>
          <p:cNvPicPr>
            <a:picLocks noChangeAspect="1" noChangeArrowheads="1"/>
          </p:cNvPicPr>
          <p:nvPr/>
        </p:nvPicPr>
        <p:blipFill>
          <a:blip r:embed="rId2" cstate="print"/>
          <a:srcRect l="14844" r="14844"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4610100"/>
            <a:ext cx="9144000" cy="20193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Ħuti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Kristu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ħelisna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ngħixu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nies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ħielsa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33528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Żommu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sħiħ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terġgħux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tmiddu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għonqkom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għall-madmad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tal-jasar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 descr="freedom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>
          <a:xfrm>
            <a:off x="3733799" y="0"/>
            <a:ext cx="5257801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ħuti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ġejtu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msejħa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għall-ħelsien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414963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tinqdewx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b’dan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il-ħelsien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għall-ġisem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aqdu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xulxin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imħabba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5603" name="Picture 4" descr="Faith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0"/>
            <a:ext cx="3505200" cy="682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0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52400" y="1828800"/>
            <a:ext cx="8839200" cy="3082925"/>
          </a:xfrm>
        </p:spPr>
        <p:txBody>
          <a:bodyPr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Liġi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kollha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tinġabar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f’liġi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waħda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Ħobb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għajrek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bħalek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innifsek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714875" y="0"/>
            <a:ext cx="4286250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tgiddmu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tieklu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xulxin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oqogħdu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attenti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tikkunsmawx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xulxin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!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7651" name="Picture 3" descr="open eyes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127125"/>
            <a:ext cx="4445000" cy="4445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 descr="sunri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8675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459162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ngħidilkom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imxu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taqgħux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         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għall-passjonijiet</a:t>
            </a:r>
            <a:b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tal-ġisem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114800" y="0"/>
            <a:ext cx="5029200" cy="6858000"/>
          </a:xfrm>
        </p:spPr>
        <p:txBody>
          <a:bodyPr/>
          <a:lstStyle/>
          <a:p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F’dak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iż-żmien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Il-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Elija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Eliżew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bin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Safat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Abel-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mehola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idilku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profeta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flokok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»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pic>
        <p:nvPicPr>
          <p:cNvPr id="136193" name="Picture 1"/>
          <p:cNvPicPr>
            <a:picLocks noChangeAspect="1" noChangeArrowheads="1"/>
          </p:cNvPicPr>
          <p:nvPr/>
        </p:nvPicPr>
        <p:blipFill>
          <a:blip r:embed="rId2" cstate="print"/>
          <a:srcRect l="13257" t="3750" r="13257" b="3750"/>
          <a:stretch>
            <a:fillRect/>
          </a:stretch>
        </p:blipFill>
        <p:spPr bwMode="auto">
          <a:xfrm>
            <a:off x="0" y="0"/>
            <a:ext cx="407773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3657600" y="0"/>
            <a:ext cx="5486400" cy="6858000"/>
          </a:xfrm>
        </p:spPr>
        <p:txBody>
          <a:bodyPr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passjonijiet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tal-ġisem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kontra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u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kontra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ġisem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9699" name="Picture 3" descr="individualny%20darca.jpg"/>
          <p:cNvPicPr>
            <a:picLocks noChangeAspect="1"/>
          </p:cNvPicPr>
          <p:nvPr/>
        </p:nvPicPr>
        <p:blipFill>
          <a:blip r:embed="rId2" cstate="print"/>
          <a:srcRect l="20253" r="9640"/>
          <a:stretch>
            <a:fillRect/>
          </a:stretch>
        </p:blipFill>
        <p:spPr bwMode="auto">
          <a:xfrm>
            <a:off x="0" y="0"/>
            <a:ext cx="3429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 descr="Hands above Water.jpg"/>
          <p:cNvPicPr>
            <a:picLocks noChangeAspect="1"/>
          </p:cNvPicPr>
          <p:nvPr/>
        </p:nvPicPr>
        <p:blipFill>
          <a:blip r:embed="rId2" cstate="print"/>
          <a:srcRect l="38682" r="14786"/>
          <a:stretch>
            <a:fillRect/>
          </a:stretch>
        </p:blipFill>
        <p:spPr bwMode="auto">
          <a:xfrm>
            <a:off x="5029200" y="0"/>
            <a:ext cx="41148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4953000" cy="6858000"/>
          </a:xfr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rtlCol="0">
            <a:noAutofit/>
          </a:bodyPr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dawn it-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tnejn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kontra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xulxin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jħallukomx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tagħmlu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tixtiequ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5486400" y="0"/>
            <a:ext cx="3657600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Jekk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lilkom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imexxikom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Ispirtu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m’intomx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taħt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 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il-Liġi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1747" name="Picture 4" descr="law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53278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5" descr="bible-op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Kelma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tal-Mulej</a:t>
            </a:r>
            <a:b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</a:t>
            </a:r>
            <a:r>
              <a:rPr lang="mt-MT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roddu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ħajr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6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GB" sz="6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114800" cy="6858000"/>
          </a:xfrm>
        </p:spPr>
        <p:txBody>
          <a:bodyPr rtlCol="0">
            <a:normAutofit/>
          </a:bodyPr>
          <a:lstStyle/>
          <a:p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Hallelujah. Hallelujah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Tkellem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għax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il-qaddej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tiegħek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qiegħed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jisma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’: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Inti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għandek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il-kliem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tal-ħajja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40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dejjem</a:t>
            </a: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b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4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Hallelujah</a:t>
            </a:r>
            <a:endParaRPr lang="en-GB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 l="9577"/>
          <a:stretch>
            <a:fillRect/>
          </a:stretch>
        </p:blipFill>
        <p:spPr bwMode="auto">
          <a:xfrm>
            <a:off x="4114800" y="0"/>
            <a:ext cx="5029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9" name="Picture 3" descr="st luk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575495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562600" y="0"/>
            <a:ext cx="3581400" cy="6858000"/>
          </a:xfrm>
        </p:spPr>
        <p:txBody>
          <a:bodyPr/>
          <a:lstStyle/>
          <a:p>
            <a:r>
              <a:rPr lang="en-GB" sz="5400" b="1" dirty="0" err="1">
                <a:solidFill>
                  <a:schemeClr val="bg1"/>
                </a:solidFill>
                <a:latin typeface="Trebuchet MS" pitchFamily="34" charset="0"/>
              </a:rPr>
              <a:t>Qari</a:t>
            </a:r>
            <a:r>
              <a:rPr lang="en-GB" sz="54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br>
              <a:rPr lang="mt-MT" sz="54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GB" sz="5400" b="1" dirty="0">
                <a:solidFill>
                  <a:schemeClr val="bg1"/>
                </a:solidFill>
                <a:latin typeface="Trebuchet MS" pitchFamily="34" charset="0"/>
              </a:rPr>
              <a:t>mill-</a:t>
            </a:r>
            <a:r>
              <a:rPr lang="en-GB" sz="5400" b="1" dirty="0" err="1">
                <a:solidFill>
                  <a:schemeClr val="bg1"/>
                </a:solidFill>
                <a:latin typeface="Trebuchet MS" pitchFamily="34" charset="0"/>
              </a:rPr>
              <a:t>Evanġelju</a:t>
            </a:r>
            <a:r>
              <a:rPr lang="en-GB" sz="5400" b="1" dirty="0">
                <a:solidFill>
                  <a:schemeClr val="bg1"/>
                </a:solidFill>
                <a:latin typeface="Trebuchet MS" pitchFamily="34" charset="0"/>
              </a:rPr>
              <a:t> </a:t>
            </a:r>
            <a:r>
              <a:rPr lang="mt-MT" sz="5400" b="1" dirty="0">
                <a:solidFill>
                  <a:schemeClr val="bg1"/>
                </a:solidFill>
                <a:latin typeface="Trebuchet MS" pitchFamily="34" charset="0"/>
              </a:rPr>
              <a:t>skont </a:t>
            </a:r>
            <a:br>
              <a:rPr lang="mt-MT" sz="54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GB" sz="5400" b="1" dirty="0">
                <a:solidFill>
                  <a:schemeClr val="bg1"/>
                </a:solidFill>
                <a:latin typeface="Trebuchet MS" pitchFamily="34" charset="0"/>
              </a:rPr>
              <a:t>San </a:t>
            </a:r>
            <a:r>
              <a:rPr lang="en-GB" sz="5400" b="1" dirty="0" err="1">
                <a:solidFill>
                  <a:schemeClr val="bg1"/>
                </a:solidFill>
                <a:latin typeface="Trebuchet MS" pitchFamily="34" charset="0"/>
              </a:rPr>
              <a:t>Luqa</a:t>
            </a:r>
            <a:r>
              <a:rPr lang="en-GB" sz="5400" b="1" dirty="0">
                <a:solidFill>
                  <a:schemeClr val="bg1"/>
                </a:solidFill>
                <a:latin typeface="Trebuchet MS" pitchFamily="34" charset="0"/>
              </a:rPr>
              <a:t>. </a:t>
            </a:r>
            <a:br>
              <a:rPr lang="en-GB" sz="4800" b="1" dirty="0">
                <a:solidFill>
                  <a:schemeClr val="bg1"/>
                </a:solidFill>
                <a:latin typeface="Trebuchet MS" pitchFamily="34" charset="0"/>
              </a:rPr>
            </a:br>
            <a:br>
              <a:rPr lang="en-GB" sz="4800" b="1" dirty="0">
                <a:solidFill>
                  <a:schemeClr val="bg1"/>
                </a:solidFill>
                <a:latin typeface="Trebuchet MS" pitchFamily="34" charset="0"/>
              </a:rPr>
            </a:br>
            <a:r>
              <a:rPr lang="en-GB" sz="2800" b="1" dirty="0" err="1">
                <a:solidFill>
                  <a:srgbClr val="FFFF00"/>
                </a:solidFill>
                <a:latin typeface="Trebuchet MS" pitchFamily="34" charset="0"/>
              </a:rPr>
              <a:t>Lq</a:t>
            </a:r>
            <a:r>
              <a:rPr lang="en-GB" sz="2800" b="1" dirty="0">
                <a:solidFill>
                  <a:srgbClr val="FFFF00"/>
                </a:solidFill>
                <a:latin typeface="Trebuchet MS" pitchFamily="34" charset="0"/>
              </a:rPr>
              <a:t> 9, 51-62</a:t>
            </a:r>
            <a:endParaRPr lang="en-GB" sz="2800" dirty="0">
              <a:solidFill>
                <a:srgbClr val="FFFF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6629400"/>
          </a:xfrm>
        </p:spPr>
        <p:txBody>
          <a:bodyPr anchor="b"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Meta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qorob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għalih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iż-żmien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fih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kellu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jittieħed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mid-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dinja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b’rieda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sħiħa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telaq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Ġerusalemm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5562600" y="0"/>
            <a:ext cx="3581400" cy="6858000"/>
          </a:xfrm>
        </p:spPr>
        <p:txBody>
          <a:bodyPr/>
          <a:lstStyle/>
          <a:p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bagħat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xi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messaġġiera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qablu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sejrin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daħlu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f’raħal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tas-Samarija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5682343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495800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biex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iħejjulu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joqgħod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hemmhekk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laqgħuhx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billi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sejjer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Ġerusalemm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2" cstate="print"/>
          <a:srcRect l="9661" r="8090"/>
          <a:stretch>
            <a:fillRect/>
          </a:stretch>
        </p:blipFill>
        <p:spPr bwMode="auto">
          <a:xfrm flipH="1">
            <a:off x="0" y="0"/>
            <a:ext cx="46482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 descr="fire_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6063"/>
            <a:ext cx="9144000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495800"/>
          </a:xfrm>
        </p:spPr>
        <p:txBody>
          <a:bodyPr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Meta raw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id-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dixxipli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Ġakbu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Ġwanni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qalulu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tridx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ngħidu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lin-nar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jinżel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mis-sema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jeqridhom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2" cstate="print"/>
          <a:srcRect t="11200" b="12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438400"/>
          </a:xfrm>
        </p:spPr>
        <p:txBody>
          <a:bodyPr/>
          <a:lstStyle/>
          <a:p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Elija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telaq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sab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Eliżew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bin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Safat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4191000"/>
            <a:ext cx="8839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waqt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li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kien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mt-MT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qiegħed </a:t>
            </a: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jaħrat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bi </a:t>
            </a: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tnax-il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żewġ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gniedes</a:t>
            </a:r>
            <a:r>
              <a:rPr kumimoji="0" lang="en-GB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b="0" i="0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quddiemu</a:t>
            </a:r>
            <a:r>
              <a:rPr kumimoji="0" lang="mt-MT" sz="5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B05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;</a:t>
            </a:r>
            <a:endParaRPr kumimoji="0" lang="en-GB" sz="5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B05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5105400" y="0"/>
            <a:ext cx="3962400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fuqhom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ċanfarhom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marru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f’raħal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ieħor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39939" name="Picture 3" descr="FT_RobertPowel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16224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4953000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miexja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fit-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triq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kien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hemm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wieħed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b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Tmur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tmur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niġi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warajk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 cstate="print"/>
          <a:srcRect l="6351" r="6322"/>
          <a:stretch>
            <a:fillRect/>
          </a:stretch>
        </p:blipFill>
        <p:spPr bwMode="auto">
          <a:xfrm flipH="1">
            <a:off x="4953000" y="0"/>
            <a:ext cx="4191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58962"/>
          </a:xfrm>
        </p:spPr>
        <p:txBody>
          <a:bodyPr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Ġesù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3962400"/>
            <a:ext cx="8763000" cy="269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«Il-</a:t>
            </a:r>
            <a:r>
              <a:rPr kumimoji="0" lang="en-US" sz="5400" b="0" i="1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volpijiet</a:t>
            </a:r>
            <a:r>
              <a:rPr kumimoji="0" lang="en-US" sz="5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għandhom</a:t>
            </a:r>
            <a:r>
              <a:rPr kumimoji="0" lang="mt-MT" sz="5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    </a:t>
            </a:r>
            <a:r>
              <a:rPr kumimoji="0" lang="en-US" sz="5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l-</a:t>
            </a:r>
            <a:r>
              <a:rPr kumimoji="0" lang="en-US" sz="5400" b="0" i="1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għerien</a:t>
            </a:r>
            <a:r>
              <a:rPr kumimoji="0" lang="en-US" sz="5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US" sz="5400" b="0" i="1" u="none" strike="noStrike" kern="1200" cap="none" spc="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tagħhom</a:t>
            </a:r>
            <a:endParaRPr kumimoji="0" lang="en-GB" sz="5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rebuchet MS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1968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152400" y="4529137"/>
            <a:ext cx="8839199" cy="2100263"/>
          </a:xfrm>
        </p:spPr>
        <p:txBody>
          <a:bodyPr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għasafar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tal-ajru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bejtiet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3962400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Bin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il-bniedem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ma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għandux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fejn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imidd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rasu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-1" y="0"/>
            <a:ext cx="5061857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0" y="4419600"/>
            <a:ext cx="9144000" cy="2152650"/>
          </a:xfrm>
        </p:spPr>
        <p:txBody>
          <a:bodyPr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wieħed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ieħor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Imxi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warajja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5029200" y="0"/>
            <a:ext cx="4114800" cy="6858000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wieġbu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Ħallini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ewwel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immur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nidfen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missieri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2" cstate="print"/>
          <a:srcRect b="3226"/>
          <a:stretch>
            <a:fillRect/>
          </a:stretch>
        </p:blipFill>
        <p:spPr bwMode="auto">
          <a:xfrm flipH="1">
            <a:off x="0" y="0"/>
            <a:ext cx="508912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3687762"/>
          </a:xfrm>
        </p:spPr>
        <p:txBody>
          <a:bodyPr/>
          <a:lstStyle/>
          <a:p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wieġbu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Ħalli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      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mejtin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jidfnu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mejtin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tagħhom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iżda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int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xandar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is-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Saltna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Alla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82309"/>
            <a:ext cx="9144000" cy="27756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860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142875" y="274639"/>
            <a:ext cx="8848725" cy="3078162"/>
          </a:xfrm>
        </p:spPr>
        <p:txBody>
          <a:bodyPr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ieħor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ukoll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qallu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 «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niġi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Mulej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warajk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imma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ewwel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ħallini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nsellem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tad-</a:t>
            </a:r>
            <a:r>
              <a:rPr lang="en-US" sz="54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dar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1" name="Picture 3" descr="plow hand.jpg"/>
          <p:cNvPicPr>
            <a:picLocks noChangeAspect="1"/>
          </p:cNvPicPr>
          <p:nvPr/>
        </p:nvPicPr>
        <p:blipFill>
          <a:blip r:embed="rId2" cstate="print"/>
          <a:srcRect t="15825"/>
          <a:stretch>
            <a:fillRect/>
          </a:stretch>
        </p:blipFill>
        <p:spPr bwMode="auto">
          <a:xfrm>
            <a:off x="0" y="2156595"/>
            <a:ext cx="9144000" cy="4701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2286000"/>
          </a:xfrm>
        </p:spPr>
        <p:txBody>
          <a:bodyPr/>
          <a:lstStyle/>
          <a:p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Qallu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Ġesù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«Min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iqiegħed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idu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fuq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il-moħriet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u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jħares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lura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mhuwiex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tajjeb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għas-Saltna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’ </a:t>
            </a:r>
            <a:r>
              <a:rPr lang="en-US" sz="4800" i="1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Alla</a:t>
            </a:r>
            <a:r>
              <a:rPr lang="en-US" sz="4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.»</a:t>
            </a:r>
            <a:endParaRPr lang="en-GB" sz="4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839200" cy="2500313"/>
          </a:xfrm>
        </p:spPr>
        <p:txBody>
          <a:bodyPr/>
          <a:lstStyle/>
          <a:p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hu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qiegħed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imexxi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tnax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wieħed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152400" y="4191000"/>
            <a:ext cx="883920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Resaq</a:t>
            </a:r>
            <a:r>
              <a:rPr kumimoji="0" lang="en-GB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lejh</a:t>
            </a:r>
            <a:r>
              <a:rPr kumimoji="0" lang="en-GB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Elija</a:t>
            </a:r>
            <a:r>
              <a:rPr kumimoji="0" lang="en-GB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u </a:t>
            </a:r>
            <a:r>
              <a:rPr kumimoji="0" lang="en-GB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xeħet</a:t>
            </a:r>
            <a:r>
              <a:rPr kumimoji="0" lang="en-GB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fuqu</a:t>
            </a:r>
            <a:r>
              <a:rPr kumimoji="0" lang="en-GB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l-</a:t>
            </a:r>
            <a:r>
              <a:rPr kumimoji="0" lang="en-GB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mant</a:t>
            </a:r>
            <a:r>
              <a:rPr kumimoji="0" lang="mt-MT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ell</a:t>
            </a:r>
            <a:r>
              <a:rPr kumimoji="0" lang="en-GB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 </a:t>
            </a:r>
            <a:r>
              <a:rPr kumimoji="0" lang="en-GB" sz="5400" i="0" u="none" strike="noStrike" kern="1200" normalizeH="0" baseline="0" noProof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tiegħu</a:t>
            </a:r>
            <a:r>
              <a:rPr kumimoji="0" lang="en-GB" sz="5400" i="0" u="none" strike="noStrike" kern="120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rebuchet MS" pitchFamily="34" charset="0"/>
                <a:ea typeface="+mj-ea"/>
                <a:cs typeface="+mj-cs"/>
              </a:rPr>
              <a:t>. </a:t>
            </a:r>
          </a:p>
        </p:txBody>
      </p:sp>
    </p:spTree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0" y="0"/>
            <a:ext cx="4114800" cy="6858000"/>
          </a:xfrm>
          <a:prstGeom prst="rect">
            <a:avLst/>
          </a:prstGeom>
        </p:spPr>
        <p:txBody>
          <a:bodyPr anchor="ctr"/>
          <a:lstStyle/>
          <a:p>
            <a:pPr algn="ctr">
              <a:spcBef>
                <a:spcPct val="0"/>
              </a:spcBef>
              <a:defRPr/>
            </a:pPr>
            <a:r>
              <a:rPr lang="en-GB" sz="6000" b="1" dirty="0">
                <a:solidFill>
                  <a:prstClr val="white"/>
                </a:solidFill>
                <a:latin typeface="Trebuchet MS" pitchFamily="34" charset="0"/>
              </a:rPr>
              <a:t>Il-</a:t>
            </a:r>
            <a:r>
              <a:rPr lang="en-GB" sz="6000" b="1" dirty="0" err="1">
                <a:solidFill>
                  <a:prstClr val="white"/>
                </a:solidFill>
                <a:latin typeface="Trebuchet MS" pitchFamily="34" charset="0"/>
              </a:rPr>
              <a:t>Kelma</a:t>
            </a:r>
            <a:br>
              <a:rPr lang="en-GB" sz="6000" b="1" dirty="0">
                <a:solidFill>
                  <a:prstClr val="white"/>
                </a:solidFill>
                <a:latin typeface="Trebuchet MS" pitchFamily="34" charset="0"/>
              </a:rPr>
            </a:br>
            <a:r>
              <a:rPr lang="en-GB" sz="6000" b="1" dirty="0" err="1">
                <a:solidFill>
                  <a:prstClr val="white"/>
                </a:solidFill>
                <a:latin typeface="Trebuchet MS" pitchFamily="34" charset="0"/>
              </a:rPr>
              <a:t>tal-Mulej</a:t>
            </a:r>
            <a:br>
              <a:rPr lang="en-GB" sz="6000" b="1" dirty="0">
                <a:solidFill>
                  <a:prstClr val="white"/>
                </a:solidFill>
                <a:latin typeface="Trebuchet MS" pitchFamily="34" charset="0"/>
              </a:rPr>
            </a:br>
            <a:endParaRPr lang="mt-MT" sz="6000" b="1" dirty="0">
              <a:solidFill>
                <a:prstClr val="white"/>
              </a:solidFill>
              <a:latin typeface="Trebuchet MS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n-GB" sz="6000" b="1" dirty="0" err="1">
                <a:solidFill>
                  <a:srgbClr val="FFFF00"/>
                </a:solidFill>
                <a:latin typeface="Trebuchet MS" pitchFamily="34" charset="0"/>
              </a:rPr>
              <a:t>Tifħir</a:t>
            </a:r>
            <a:r>
              <a:rPr lang="en-GB" sz="6000" b="1" dirty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mt-MT" sz="6000" b="1" dirty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GB" sz="6000" b="1" dirty="0" err="1">
                <a:solidFill>
                  <a:srgbClr val="FFFF00"/>
                </a:solidFill>
                <a:latin typeface="Trebuchet MS" pitchFamily="34" charset="0"/>
              </a:rPr>
              <a:t>Lilek</a:t>
            </a:r>
            <a:r>
              <a:rPr lang="en-GB" sz="6000" b="1" dirty="0">
                <a:solidFill>
                  <a:srgbClr val="FFFF00"/>
                </a:solidFill>
                <a:latin typeface="Trebuchet MS" pitchFamily="34" charset="0"/>
              </a:rPr>
              <a:t> </a:t>
            </a:r>
            <a:r>
              <a:rPr lang="en-GB" sz="6000" b="1" dirty="0" err="1">
                <a:solidFill>
                  <a:srgbClr val="FFFF00"/>
                </a:solidFill>
                <a:latin typeface="Trebuchet MS" pitchFamily="34" charset="0"/>
              </a:rPr>
              <a:t>Kristu</a:t>
            </a:r>
            <a:endParaRPr lang="en-GB" sz="6000" dirty="0">
              <a:solidFill>
                <a:srgbClr val="FFFF00"/>
              </a:solidFill>
              <a:latin typeface="Trebuchet MS" pitchFamily="34" charset="0"/>
            </a:endParaRPr>
          </a:p>
        </p:txBody>
      </p:sp>
      <p:pic>
        <p:nvPicPr>
          <p:cNvPr id="49155" name="Picture 5" descr="after-eras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1132" y="0"/>
            <a:ext cx="5152868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/>
          <a:lstStyle/>
          <a:p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Dan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ħalla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l-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gniedes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mar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jiġri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wara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Elija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jgħidlu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:</a:t>
            </a:r>
          </a:p>
        </p:txBody>
      </p:sp>
      <p:pic>
        <p:nvPicPr>
          <p:cNvPr id="7171" name="Picture 3" descr="lplow.gif"/>
          <p:cNvPicPr>
            <a:picLocks noChangeAspect="1"/>
          </p:cNvPicPr>
          <p:nvPr/>
        </p:nvPicPr>
        <p:blipFill>
          <a:blip r:embed="rId2" cstate="print"/>
          <a:srcRect t="6373" b="13969"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2590800"/>
            <a:ext cx="8839200" cy="4083050"/>
          </a:xfrm>
        </p:spPr>
        <p:txBody>
          <a:bodyPr anchor="b"/>
          <a:lstStyle/>
          <a:p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Ħallini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mmur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in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sellem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lil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missieri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u ’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l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ommi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imbagħad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niġi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warajk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rgbClr val="00206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rgbClr val="00206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142875" y="0"/>
            <a:ext cx="4200525" cy="6858000"/>
          </a:xfrm>
        </p:spPr>
        <p:txBody>
          <a:bodyPr/>
          <a:lstStyle/>
          <a:p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Qallu Elija: 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«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Mur u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erġa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’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ejja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; </a:t>
            </a:r>
            <a: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għaliex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x’għamiltlek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jiena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?</a:t>
            </a:r>
            <a:r>
              <a:rPr lang="en-US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»</a:t>
            </a:r>
            <a:endParaRPr lang="en-GB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rebuchet MS" pitchFamily="34" charset="0"/>
            </a:endParaRPr>
          </a:p>
        </p:txBody>
      </p:sp>
      <p:pic>
        <p:nvPicPr>
          <p:cNvPr id="8195" name="Picture 3" descr="elijah2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0" y="0"/>
            <a:ext cx="474345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915400" cy="6858000"/>
          </a:xfrm>
        </p:spPr>
        <p:txBody>
          <a:bodyPr/>
          <a:lstStyle/>
          <a:p>
            <a:pPr algn="r"/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Eliżew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tbiegħed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minnu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qabad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żewġ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gniedes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,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qatilhom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u </a:t>
            </a: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offriehom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 </a:t>
            </a:r>
            <a:br>
              <a:rPr lang="mt-MT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</a:br>
            <a:r>
              <a:rPr lang="en-GB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sagrifiċċju</a:t>
            </a:r>
            <a:r>
              <a:rPr lang="en-GB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ebuchet MS" pitchFamily="34" charset="0"/>
              </a:rPr>
              <a:t>. </a:t>
            </a:r>
          </a:p>
        </p:txBody>
      </p:sp>
      <p:pic>
        <p:nvPicPr>
          <p:cNvPr id="9219" name="Picture 3" descr="Oxen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915" y="1752600"/>
            <a:ext cx="5348685" cy="4267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1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2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2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2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2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2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2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2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2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3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3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3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3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3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3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3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3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3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3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4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4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4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4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4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4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4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4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767</Words>
  <Application>Microsoft Macintosh PowerPoint</Application>
  <PresentationFormat>On-screen Show (4:3)</PresentationFormat>
  <Paragraphs>56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43</vt:i4>
      </vt:variant>
      <vt:variant>
        <vt:lpstr>Slide Titles</vt:lpstr>
      </vt:variant>
      <vt:variant>
        <vt:i4>50</vt:i4>
      </vt:variant>
    </vt:vector>
  </HeadingPairs>
  <TitlesOfParts>
    <vt:vector size="96" baseType="lpstr">
      <vt:lpstr>Arial</vt:lpstr>
      <vt:lpstr>Calibri</vt:lpstr>
      <vt:lpstr>Trebuchet MS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10_Office Theme</vt:lpstr>
      <vt:lpstr>11_Office Theme</vt:lpstr>
      <vt:lpstr>12_Office Theme</vt:lpstr>
      <vt:lpstr>13_Office Theme</vt:lpstr>
      <vt:lpstr>15_Office Theme</vt:lpstr>
      <vt:lpstr>17_Office Theme</vt:lpstr>
      <vt:lpstr>19_Office Theme</vt:lpstr>
      <vt:lpstr>21_Office Theme</vt:lpstr>
      <vt:lpstr>22_Office Theme</vt:lpstr>
      <vt:lpstr>23_Office Theme</vt:lpstr>
      <vt:lpstr>24_Office Theme</vt:lpstr>
      <vt:lpstr>25_Office Theme</vt:lpstr>
      <vt:lpstr>26_Office Theme</vt:lpstr>
      <vt:lpstr>27_Office Theme</vt:lpstr>
      <vt:lpstr>28_Office Theme</vt:lpstr>
      <vt:lpstr>29_Office Theme</vt:lpstr>
      <vt:lpstr>30_Office Theme</vt:lpstr>
      <vt:lpstr>31_Office Theme</vt:lpstr>
      <vt:lpstr>32_Office Theme</vt:lpstr>
      <vt:lpstr>33_Office Theme</vt:lpstr>
      <vt:lpstr>34_Office Theme</vt:lpstr>
      <vt:lpstr>35_Office Theme</vt:lpstr>
      <vt:lpstr>36_Office Theme</vt:lpstr>
      <vt:lpstr>37_Office Theme</vt:lpstr>
      <vt:lpstr>38_Office Theme</vt:lpstr>
      <vt:lpstr>39_Office Theme</vt:lpstr>
      <vt:lpstr>40_Office Theme</vt:lpstr>
      <vt:lpstr>41_Office Theme</vt:lpstr>
      <vt:lpstr>42_Office Theme</vt:lpstr>
      <vt:lpstr>43_Office Theme</vt:lpstr>
      <vt:lpstr>44_Office Theme</vt:lpstr>
      <vt:lpstr>45_Office Theme</vt:lpstr>
      <vt:lpstr>46_Office Theme</vt:lpstr>
      <vt:lpstr>47_Office Theme</vt:lpstr>
      <vt:lpstr>NIMXU WARA ĠESÙ</vt:lpstr>
      <vt:lpstr>Qari  mill-Ewwel Ktieb  tas-Slaten   1 Slat 19, 16b, 19-21</vt:lpstr>
      <vt:lpstr>F’dak iż-żmien: Il-Mulej qal lil Elija: «Lil Eliżew, bin Safat, ta’ Abel-mehola, idilku profeta flokok».</vt:lpstr>
      <vt:lpstr>Elija telaq minn hemm u sab lil Eliżew, bin Safat,</vt:lpstr>
      <vt:lpstr>u hu qiegħed imexxi  t-tnax-il wieħed.</vt:lpstr>
      <vt:lpstr>Dan ħalla l-gniedes u mar jiġri wara Elija jgħidlu:</vt:lpstr>
      <vt:lpstr>«Ħallini mmur insellem lil missieri u ’l ommi, imbagħad niġi warajk.»</vt:lpstr>
      <vt:lpstr> Qallu Elija: «Mur u erġa’ ejja;  għaliex x’għamiltlek jiena?»</vt:lpstr>
      <vt:lpstr>Eliżew tbiegħed  minnu,  qabad żewġ  gniedes,  qatilhom  u offriehom  sagrifiċċju. </vt:lpstr>
      <vt:lpstr>U bl-għodda tal-ħrit sajjar il-laħam, qassmu lin-nies’  u kielu. </vt:lpstr>
      <vt:lpstr>U hu  mar  wara Elija u beda jservih.</vt:lpstr>
      <vt:lpstr>Il-Kelma tal-Mulej    Irroddu ħajr lil Alla.</vt:lpstr>
      <vt:lpstr>SALM RESPONSORJALI Salm 15  Mulej, inti       s-sehem tal- wirt u r-risq tiegħi. </vt:lpstr>
      <vt:lpstr>Ħarisni, o Alla,  għax fik jien nistkenn. Jien għedt lill-Mulej: «Int Sidi, m’għandix ġid ieħor ħliefek.» Mulej, inti s-sehem tal-wirt u   r-riżq tiegħi, inti żżomm f’idejk xortija.</vt:lpstr>
      <vt:lpstr>Mulej,     inti                s-sehem   tal-wirt u r-risq tiegħi. </vt:lpstr>
      <vt:lpstr>Imbierek lill-Mulej li tani    l-fehma; imqar billejl qalbi tgħallimni. Inżomm il-Mulej dejjem quddiemi, għax bih f’leminti qatt ma nitħarrek.</vt:lpstr>
      <vt:lpstr>Mulej,     inti                s-sehem   tal-wirt u r-risq tiegħi. </vt:lpstr>
      <vt:lpstr>Hekk tifraħ qalbi  u tithenna ruħi, u ġismi wkoll jistrieħ          fil-kwiet. Għax int ma titlaqnix                fl-imwiet, ma tħallix il-maħbub tiegħek jara l-qabar.</vt:lpstr>
      <vt:lpstr>Mulej,     inti                s-sehem   tal-wirt u r-risq tiegħi. </vt:lpstr>
      <vt:lpstr>Int tgħallimni t-triq     tal-ħajja; hemm il-milja tal-ferħ quddiemek, hemm l-għaxqa għal dejjem f’lemintek.</vt:lpstr>
      <vt:lpstr>Mulej,     inti                s-sehem   tal-wirt u r-risq tiegħi. </vt:lpstr>
      <vt:lpstr>Qari  mill-Ittra  ta’  San Pawl Appostlu  lill-Galatin   Gal 15, 1, 13-18</vt:lpstr>
      <vt:lpstr>Ħuti, Kristu ħelisna biex ngħixu ta’ nies ħielsa.</vt:lpstr>
      <vt:lpstr>Żommu sħiħ, u terġgħux tmiddu għonqkom        għall-madmad tal-jasar. </vt:lpstr>
      <vt:lpstr>Intom imma, ħuti, intom ġejtu msejħa għall-ħelsien;</vt:lpstr>
      <vt:lpstr>imma    tinqdewx b’dan il-ħelsien   għall-ġisem, iżda aqdu lil xulxin             fl-imħabba.</vt:lpstr>
      <vt:lpstr>Il-Liġi kollha tinġabar f’liġi waħda: «Ħobb lil għajrek bħalek innifsek.»</vt:lpstr>
      <vt:lpstr>Jekk intom tgiddmu u tieklu lil xulxin, oqogħdu attenti li ma tikkunsmawx lil xulxin!</vt:lpstr>
      <vt:lpstr>Jien ngħidilkom, imxu            fl-Ispirtu u taqgħux                        għall-passjonijiet tal-ġisem.</vt:lpstr>
      <vt:lpstr>Il-passjonijiet tal-ġisem huma kontra l-Ispirtu, u l-Ispirtu hu kontra l-ġisem;</vt:lpstr>
      <vt:lpstr>dawn it-tnejn huma kontra xulxin, biex ma jħallukomx tagħmlu dak li tixtiequ.</vt:lpstr>
      <vt:lpstr>Jekk lilkom imexxikom l-Ispirtu, m’intomx taħt            il-Liġi.</vt:lpstr>
      <vt:lpstr>Il-Kelma tal-Mulej    Irroddu ħajr lil Alla.</vt:lpstr>
      <vt:lpstr>Hallelujah. Hallelujah Tkellem, Mulej, għax il-qaddej tiegħek qiegħed jisma’: Inti għandek il-kliem tal-ħajja ta’ dejjem. Hallelujah</vt:lpstr>
      <vt:lpstr>Qari  mill-Evanġelju skont  San Luqa.   Lq 9, 51-62</vt:lpstr>
      <vt:lpstr>Meta Ġesù qorob għalih   iż-żmien li fih kellu jittieħed mid-dinja,  b’rieda sħiħa dar u telaq lejn Ġerusalemm.</vt:lpstr>
      <vt:lpstr>U bagħat xi messaġġiera qablu li, huma u sejrin, daħlu f’raħal tas-Samarija</vt:lpstr>
      <vt:lpstr>biex iħejjulu fejn joqgħod. Iżda hemmhekk ma laqgħuhx, billi hu kien sejjer Ġerusalemm.</vt:lpstr>
      <vt:lpstr>Meta raw dan, id-dixxipli Ġakbu u Ġwanni qalulu: «Mulej, tridx ngħidu lin-nar jinżel mis-sema u jeqridhom?»</vt:lpstr>
      <vt:lpstr>Iżda hu dar fuqhom u ċanfarhom. U marru f’raħal ieħor.</vt:lpstr>
      <vt:lpstr>Huma u miexja fit-triq kien hemm wieħed li qallu:    «Tmur fejn tmur, jiena niġi warajk.»</vt:lpstr>
      <vt:lpstr>U qallu Ġesù:</vt:lpstr>
      <vt:lpstr>u l-għasafar tal-ajru  l-bejtiet,</vt:lpstr>
      <vt:lpstr>iżda Bin    il-bniedem ma  għandux fejn imidd rasu.»</vt:lpstr>
      <vt:lpstr>Lil wieħed ieħor qallu:  «Imxi warajja.»</vt:lpstr>
      <vt:lpstr>Iżda dak wieġbu: «Ħallini      l-ewwel immur nidfen lil missieri.»</vt:lpstr>
      <vt:lpstr>Iżda hu wieġbu: «Ħalli         l-mejtin jidfnu l-mejtin tagħhom; iżda int mur u xandar is-Saltna ta’ Alla.»</vt:lpstr>
      <vt:lpstr>U ieħor ukoll qallu: «Jien niġi, Mulej, warajk, imma l-ewwel ħallini nsellem lil tad-dar.»</vt:lpstr>
      <vt:lpstr>Qallu Ġesù: «Min iqiegħed idu fuq il-moħriet u jħares lura mhuwiex tajjeb għas-Saltna ta’ Alla.»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NIMXU WARA ĠESỪ</dc:title>
  <dc:creator>cmgofm</dc:creator>
  <cp:lastModifiedBy>Joseph Magro</cp:lastModifiedBy>
  <cp:revision>35</cp:revision>
  <dcterms:created xsi:type="dcterms:W3CDTF">2010-06-06T15:12:21Z</dcterms:created>
  <dcterms:modified xsi:type="dcterms:W3CDTF">2022-06-20T09:06:39Z</dcterms:modified>
</cp:coreProperties>
</file>