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slideLayouts/slideLayout25.xml" ContentType="application/vnd.openxmlformats-officedocument.presentationml.slideLayout+xml"/>
  <Override PartName="/ppt/theme/theme25.xml" ContentType="application/vnd.openxmlformats-officedocument.theme+xml"/>
  <Override PartName="/ppt/slideLayouts/slideLayout26.xml" ContentType="application/vnd.openxmlformats-officedocument.presentationml.slideLayout+xml"/>
  <Override PartName="/ppt/theme/theme26.xml" ContentType="application/vnd.openxmlformats-officedocument.theme+xml"/>
  <Override PartName="/ppt/slideLayouts/slideLayout27.xml" ContentType="application/vnd.openxmlformats-officedocument.presentationml.slideLayout+xml"/>
  <Override PartName="/ppt/theme/theme27.xml" ContentType="application/vnd.openxmlformats-officedocument.theme+xml"/>
  <Override PartName="/ppt/slideLayouts/slideLayout28.xml" ContentType="application/vnd.openxmlformats-officedocument.presentationml.slideLayout+xml"/>
  <Override PartName="/ppt/theme/theme28.xml" ContentType="application/vnd.openxmlformats-officedocument.theme+xml"/>
  <Override PartName="/ppt/slideLayouts/slideLayout29.xml" ContentType="application/vnd.openxmlformats-officedocument.presentationml.slideLayout+xml"/>
  <Override PartName="/ppt/theme/theme29.xml" ContentType="application/vnd.openxmlformats-officedocument.theme+xml"/>
  <Override PartName="/ppt/slideLayouts/slideLayout30.xml" ContentType="application/vnd.openxmlformats-officedocument.presentationml.slideLayout+xml"/>
  <Override PartName="/ppt/theme/theme30.xml" ContentType="application/vnd.openxmlformats-officedocument.theme+xml"/>
  <Override PartName="/ppt/slideLayouts/slideLayout31.xml" ContentType="application/vnd.openxmlformats-officedocument.presentationml.slideLayout+xml"/>
  <Override PartName="/ppt/theme/theme31.xml" ContentType="application/vnd.openxmlformats-officedocument.theme+xml"/>
  <Override PartName="/ppt/slideLayouts/slideLayout32.xml" ContentType="application/vnd.openxmlformats-officedocument.presentationml.slideLayout+xml"/>
  <Override PartName="/ppt/theme/theme32.xml" ContentType="application/vnd.openxmlformats-officedocument.theme+xml"/>
  <Override PartName="/ppt/slideLayouts/slideLayout33.xml" ContentType="application/vnd.openxmlformats-officedocument.presentationml.slideLayout+xml"/>
  <Override PartName="/ppt/theme/theme33.xml" ContentType="application/vnd.openxmlformats-officedocument.theme+xml"/>
  <Override PartName="/ppt/slideLayouts/slideLayout34.xml" ContentType="application/vnd.openxmlformats-officedocument.presentationml.slideLayout+xml"/>
  <Override PartName="/ppt/theme/theme34.xml" ContentType="application/vnd.openxmlformats-officedocument.theme+xml"/>
  <Override PartName="/ppt/slideLayouts/slideLayout35.xml" ContentType="application/vnd.openxmlformats-officedocument.presentationml.slideLayout+xml"/>
  <Override PartName="/ppt/theme/theme35.xml" ContentType="application/vnd.openxmlformats-officedocument.theme+xml"/>
  <Override PartName="/ppt/slideLayouts/slideLayout36.xml" ContentType="application/vnd.openxmlformats-officedocument.presentationml.slideLayout+xml"/>
  <Override PartName="/ppt/theme/theme36.xml" ContentType="application/vnd.openxmlformats-officedocument.theme+xml"/>
  <Override PartName="/ppt/slideLayouts/slideLayout37.xml" ContentType="application/vnd.openxmlformats-officedocument.presentationml.slideLayout+xml"/>
  <Override PartName="/ppt/theme/theme37.xml" ContentType="application/vnd.openxmlformats-officedocument.theme+xml"/>
  <Override PartName="/ppt/slideLayouts/slideLayout38.xml" ContentType="application/vnd.openxmlformats-officedocument.presentationml.slideLayout+xml"/>
  <Override PartName="/ppt/theme/theme38.xml" ContentType="application/vnd.openxmlformats-officedocument.theme+xml"/>
  <Override PartName="/ppt/slideLayouts/slideLayout39.xml" ContentType="application/vnd.openxmlformats-officedocument.presentationml.slideLayout+xml"/>
  <Override PartName="/ppt/theme/theme39.xml" ContentType="application/vnd.openxmlformats-officedocument.theme+xml"/>
  <Override PartName="/ppt/slideLayouts/slideLayout40.xml" ContentType="application/vnd.openxmlformats-officedocument.presentationml.slideLayout+xml"/>
  <Override PartName="/ppt/theme/theme40.xml" ContentType="application/vnd.openxmlformats-officedocument.theme+xml"/>
  <Override PartName="/ppt/slideLayouts/slideLayout41.xml" ContentType="application/vnd.openxmlformats-officedocument.presentationml.slideLayout+xml"/>
  <Override PartName="/ppt/theme/theme41.xml" ContentType="application/vnd.openxmlformats-officedocument.theme+xml"/>
  <Override PartName="/ppt/slideLayouts/slideLayout42.xml" ContentType="application/vnd.openxmlformats-officedocument.presentationml.slideLayout+xml"/>
  <Override PartName="/ppt/theme/theme42.xml" ContentType="application/vnd.openxmlformats-officedocument.theme+xml"/>
  <Override PartName="/ppt/slideLayouts/slideLayout43.xml" ContentType="application/vnd.openxmlformats-officedocument.presentationml.slideLayout+xml"/>
  <Override PartName="/ppt/theme/theme43.xml" ContentType="application/vnd.openxmlformats-officedocument.theme+xml"/>
  <Override PartName="/ppt/slideLayouts/slideLayout44.xml" ContentType="application/vnd.openxmlformats-officedocument.presentationml.slideLayout+xml"/>
  <Override PartName="/ppt/theme/theme44.xml" ContentType="application/vnd.openxmlformats-officedocument.theme+xml"/>
  <Override PartName="/ppt/slideLayouts/slideLayout45.xml" ContentType="application/vnd.openxmlformats-officedocument.presentationml.slideLayout+xml"/>
  <Override PartName="/ppt/theme/theme45.xml" ContentType="application/vnd.openxmlformats-officedocument.theme+xml"/>
  <Override PartName="/ppt/theme/theme4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  <p:sldMasterId id="2147483678" r:id="rId10"/>
    <p:sldMasterId id="2147483680" r:id="rId11"/>
    <p:sldMasterId id="2147483682" r:id="rId12"/>
    <p:sldMasterId id="2147483686" r:id="rId13"/>
    <p:sldMasterId id="2147483690" r:id="rId14"/>
    <p:sldMasterId id="2147483694" r:id="rId15"/>
    <p:sldMasterId id="2147483698" r:id="rId16"/>
    <p:sldMasterId id="2147483700" r:id="rId17"/>
    <p:sldMasterId id="2147483702" r:id="rId18"/>
    <p:sldMasterId id="2147483704" r:id="rId19"/>
    <p:sldMasterId id="2147483706" r:id="rId20"/>
    <p:sldMasterId id="2147483708" r:id="rId21"/>
    <p:sldMasterId id="2147483710" r:id="rId22"/>
    <p:sldMasterId id="2147483712" r:id="rId23"/>
    <p:sldMasterId id="2147483714" r:id="rId24"/>
    <p:sldMasterId id="2147483716" r:id="rId25"/>
    <p:sldMasterId id="2147483718" r:id="rId26"/>
    <p:sldMasterId id="2147483720" r:id="rId27"/>
    <p:sldMasterId id="2147483722" r:id="rId28"/>
    <p:sldMasterId id="2147483724" r:id="rId29"/>
    <p:sldMasterId id="2147483726" r:id="rId30"/>
    <p:sldMasterId id="2147483728" r:id="rId31"/>
    <p:sldMasterId id="2147483730" r:id="rId32"/>
    <p:sldMasterId id="2147483732" r:id="rId33"/>
    <p:sldMasterId id="2147483734" r:id="rId34"/>
    <p:sldMasterId id="2147483736" r:id="rId35"/>
    <p:sldMasterId id="2147483738" r:id="rId36"/>
    <p:sldMasterId id="2147483740" r:id="rId37"/>
    <p:sldMasterId id="2147483742" r:id="rId38"/>
    <p:sldMasterId id="2147483744" r:id="rId39"/>
    <p:sldMasterId id="2147483746" r:id="rId40"/>
    <p:sldMasterId id="2147483748" r:id="rId41"/>
    <p:sldMasterId id="2147483750" r:id="rId42"/>
    <p:sldMasterId id="2147483752" r:id="rId43"/>
    <p:sldMasterId id="2147483754" r:id="rId44"/>
    <p:sldMasterId id="2147483756" r:id="rId45"/>
  </p:sldMasterIdLst>
  <p:notesMasterIdLst>
    <p:notesMasterId r:id="rId97"/>
  </p:notesMasterIdLst>
  <p:sldIdLst>
    <p:sldId id="257" r:id="rId46"/>
    <p:sldId id="258" r:id="rId47"/>
    <p:sldId id="259" r:id="rId48"/>
    <p:sldId id="260" r:id="rId49"/>
    <p:sldId id="306" r:id="rId50"/>
    <p:sldId id="261" r:id="rId51"/>
    <p:sldId id="262" r:id="rId52"/>
    <p:sldId id="263" r:id="rId53"/>
    <p:sldId id="264" r:id="rId54"/>
    <p:sldId id="265" r:id="rId55"/>
    <p:sldId id="266" r:id="rId56"/>
    <p:sldId id="267" r:id="rId57"/>
    <p:sldId id="268" r:id="rId58"/>
    <p:sldId id="307" r:id="rId59"/>
    <p:sldId id="270" r:id="rId60"/>
    <p:sldId id="308" r:id="rId61"/>
    <p:sldId id="272" r:id="rId62"/>
    <p:sldId id="309" r:id="rId63"/>
    <p:sldId id="274" r:id="rId64"/>
    <p:sldId id="310" r:id="rId65"/>
    <p:sldId id="276" r:id="rId66"/>
    <p:sldId id="277" r:id="rId67"/>
    <p:sldId id="278" r:id="rId68"/>
    <p:sldId id="279" r:id="rId69"/>
    <p:sldId id="280" r:id="rId70"/>
    <p:sldId id="281" r:id="rId71"/>
    <p:sldId id="282" r:id="rId72"/>
    <p:sldId id="283" r:id="rId73"/>
    <p:sldId id="284" r:id="rId74"/>
    <p:sldId id="285" r:id="rId75"/>
    <p:sldId id="286" r:id="rId76"/>
    <p:sldId id="311" r:id="rId77"/>
    <p:sldId id="287" r:id="rId78"/>
    <p:sldId id="288" r:id="rId79"/>
    <p:sldId id="289" r:id="rId80"/>
    <p:sldId id="290" r:id="rId81"/>
    <p:sldId id="291" r:id="rId82"/>
    <p:sldId id="292" r:id="rId83"/>
    <p:sldId id="293" r:id="rId84"/>
    <p:sldId id="294" r:id="rId85"/>
    <p:sldId id="295" r:id="rId86"/>
    <p:sldId id="296" r:id="rId87"/>
    <p:sldId id="297" r:id="rId88"/>
    <p:sldId id="298" r:id="rId89"/>
    <p:sldId id="299" r:id="rId90"/>
    <p:sldId id="300" r:id="rId91"/>
    <p:sldId id="301" r:id="rId92"/>
    <p:sldId id="302" r:id="rId93"/>
    <p:sldId id="303" r:id="rId94"/>
    <p:sldId id="304" r:id="rId95"/>
    <p:sldId id="305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7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23"/>
    <p:restoredTop sz="94694"/>
  </p:normalViewPr>
  <p:slideViewPr>
    <p:cSldViewPr>
      <p:cViewPr varScale="1">
        <p:scale>
          <a:sx n="118" d="100"/>
          <a:sy n="118" d="100"/>
        </p:scale>
        <p:origin x="200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2.xml"/><Relationship Id="rId63" Type="http://schemas.openxmlformats.org/officeDocument/2006/relationships/slide" Target="slides/slide18.xml"/><Relationship Id="rId68" Type="http://schemas.openxmlformats.org/officeDocument/2006/relationships/slide" Target="slides/slide23.xml"/><Relationship Id="rId84" Type="http://schemas.openxmlformats.org/officeDocument/2006/relationships/slide" Target="slides/slide39.xml"/><Relationship Id="rId89" Type="http://schemas.openxmlformats.org/officeDocument/2006/relationships/slide" Target="slides/slide44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8.xml"/><Relationship Id="rId58" Type="http://schemas.openxmlformats.org/officeDocument/2006/relationships/slide" Target="slides/slide13.xml"/><Relationship Id="rId74" Type="http://schemas.openxmlformats.org/officeDocument/2006/relationships/slide" Target="slides/slide29.xml"/><Relationship Id="rId79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5.xml"/><Relationship Id="rId95" Type="http://schemas.openxmlformats.org/officeDocument/2006/relationships/slide" Target="slides/slide50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3.xml"/><Relationship Id="rId64" Type="http://schemas.openxmlformats.org/officeDocument/2006/relationships/slide" Target="slides/slide19.xml"/><Relationship Id="rId69" Type="http://schemas.openxmlformats.org/officeDocument/2006/relationships/slide" Target="slides/slide24.xml"/><Relationship Id="rId80" Type="http://schemas.openxmlformats.org/officeDocument/2006/relationships/slide" Target="slides/slide35.xml"/><Relationship Id="rId85" Type="http://schemas.openxmlformats.org/officeDocument/2006/relationships/slide" Target="slides/slide40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1.xml"/><Relationship Id="rId59" Type="http://schemas.openxmlformats.org/officeDocument/2006/relationships/slide" Target="slides/slide14.xml"/><Relationship Id="rId67" Type="http://schemas.openxmlformats.org/officeDocument/2006/relationships/slide" Target="slides/slide2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9.xml"/><Relationship Id="rId62" Type="http://schemas.openxmlformats.org/officeDocument/2006/relationships/slide" Target="slides/slide17.xml"/><Relationship Id="rId70" Type="http://schemas.openxmlformats.org/officeDocument/2006/relationships/slide" Target="slides/slide25.xml"/><Relationship Id="rId75" Type="http://schemas.openxmlformats.org/officeDocument/2006/relationships/slide" Target="slides/slide30.xml"/><Relationship Id="rId83" Type="http://schemas.openxmlformats.org/officeDocument/2006/relationships/slide" Target="slides/slide38.xml"/><Relationship Id="rId88" Type="http://schemas.openxmlformats.org/officeDocument/2006/relationships/slide" Target="slides/slide43.xml"/><Relationship Id="rId91" Type="http://schemas.openxmlformats.org/officeDocument/2006/relationships/slide" Target="slides/slide46.xml"/><Relationship Id="rId96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4.xml"/><Relationship Id="rId57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7.xml"/><Relationship Id="rId60" Type="http://schemas.openxmlformats.org/officeDocument/2006/relationships/slide" Target="slides/slide15.xml"/><Relationship Id="rId65" Type="http://schemas.openxmlformats.org/officeDocument/2006/relationships/slide" Target="slides/slide20.xml"/><Relationship Id="rId73" Type="http://schemas.openxmlformats.org/officeDocument/2006/relationships/slide" Target="slides/slide28.xml"/><Relationship Id="rId78" Type="http://schemas.openxmlformats.org/officeDocument/2006/relationships/slide" Target="slides/slide33.xml"/><Relationship Id="rId81" Type="http://schemas.openxmlformats.org/officeDocument/2006/relationships/slide" Target="slides/slide36.xml"/><Relationship Id="rId86" Type="http://schemas.openxmlformats.org/officeDocument/2006/relationships/slide" Target="slides/slide41.xml"/><Relationship Id="rId94" Type="http://schemas.openxmlformats.org/officeDocument/2006/relationships/slide" Target="slides/slide49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5.xml"/><Relationship Id="rId55" Type="http://schemas.openxmlformats.org/officeDocument/2006/relationships/slide" Target="slides/slide10.xml"/><Relationship Id="rId76" Type="http://schemas.openxmlformats.org/officeDocument/2006/relationships/slide" Target="slides/slide31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6.xml"/><Relationship Id="rId92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21.xml"/><Relationship Id="rId87" Type="http://schemas.openxmlformats.org/officeDocument/2006/relationships/slide" Target="slides/slide42.xml"/><Relationship Id="rId61" Type="http://schemas.openxmlformats.org/officeDocument/2006/relationships/slide" Target="slides/slide16.xml"/><Relationship Id="rId82" Type="http://schemas.openxmlformats.org/officeDocument/2006/relationships/slide" Target="slides/slide3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1.xml"/><Relationship Id="rId77" Type="http://schemas.openxmlformats.org/officeDocument/2006/relationships/slide" Target="slides/slide32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6.xml"/><Relationship Id="rId72" Type="http://schemas.openxmlformats.org/officeDocument/2006/relationships/slide" Target="slides/slide27.xml"/><Relationship Id="rId93" Type="http://schemas.openxmlformats.org/officeDocument/2006/relationships/slide" Target="slides/slide48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6041C-FAB7-44C0-B521-84E2653B98C3}" type="datetimeFigureOut">
              <a:rPr lang="en-US" smtClean="0"/>
              <a:pPr/>
              <a:t>6/30/22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CEED3-3C8A-4325-9319-BC5B42CD0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CEED3-3C8A-4325-9319-BC5B42CD06A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39374-6CC8-4123-986C-E7B37E9BD3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8973B-0CB1-472A-AE76-4BA8B5099D8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3FCC-2A54-4783-9D99-26B11F4A6F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DF68-7E30-4A47-98D2-50F8B724D9F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3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3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3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0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1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2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3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44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53E8E3-AAAF-4267-B86F-570859757C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19C817-7D65-4765-9E64-8BA07AAF5A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4800"/>
            <a:ext cx="5029200" cy="6400799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MIBGĦUTIN BIEX INĦABBRU      S-SLIEM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7086600" y="228600"/>
            <a:ext cx="14183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www.ofm.mt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4648200" y="0"/>
            <a:ext cx="4495800" cy="6858000"/>
          </a:xfrm>
        </p:spPr>
        <p:txBody>
          <a:bodyPr/>
          <a:lstStyle/>
          <a:p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Taraw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tifraħ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qalbkom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għadamkom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ħaxix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iħaddar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jagħrfu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fil-qaddejja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id           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0771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419600" cy="6858000"/>
          </a:xfrm>
        </p:spPr>
        <p:txBody>
          <a:bodyPr/>
          <a:lstStyle/>
          <a:p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  <p:pic>
        <p:nvPicPr>
          <p:cNvPr id="11267" name="Picture 2" descr="Gods_Word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4151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828800"/>
          </a:xfrm>
        </p:spPr>
        <p:txBody>
          <a:bodyPr/>
          <a:lstStyle/>
          <a:p>
            <a:r>
              <a:rPr lang="en-GB" sz="54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SALM RESPONSORJALI</a:t>
            </a:r>
            <a:br>
              <a:rPr lang="en-GB" sz="54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</a:br>
            <a:r>
              <a:rPr lang="en-GB" sz="32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Salm</a:t>
            </a:r>
            <a:r>
              <a:rPr lang="en-GB" sz="32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65</a:t>
            </a:r>
            <a:endParaRPr lang="en-GB" sz="5400" dirty="0"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Trebuchet MS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495800" y="1600200"/>
            <a:ext cx="4648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Għajtu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    </a:t>
            </a: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bil-ferħ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     </a:t>
            </a: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lil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Alla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. </a:t>
            </a:r>
            <a:endParaRPr kumimoji="0" lang="en-GB" sz="48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/>
          <a:lstStyle/>
          <a:p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Għajtu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bil-ferħ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bnedmin tad-dinja kollha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għannu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sebħ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ismu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xandru 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sebħ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t-tifħir tiegħu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Għidu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«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Kemm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int tal-biża’ f’għemilek!»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457200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Għajtu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bil-ferħ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lil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Alla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. </a:t>
            </a:r>
            <a:endParaRPr kumimoji="0" lang="en-GB" sz="48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1862"/>
          </a:xfrm>
        </p:spPr>
        <p:txBody>
          <a:bodyPr/>
          <a:lstStyle/>
          <a:p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«L-art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tagħtik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qima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tgħannilek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tgħanni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ismek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Ejjew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araw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għemejjel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-b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f’għemilu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fost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il-bnedmin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457200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Għajtu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bil-ferħ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lil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Alla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. </a:t>
            </a:r>
            <a:endParaRPr kumimoji="0" lang="en-GB" sz="48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37"/>
          </a:xfrm>
        </p:spPr>
        <p:txBody>
          <a:bodyPr/>
          <a:lstStyle/>
          <a:p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Biddel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il-baħar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’art niexfa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għaddew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bil-mixi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 nofs 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xmara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Għalhekk n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ifirħu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bih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jsaltan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bil-kobor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457200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Għajtu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bil-ferħ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lil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Alla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. </a:t>
            </a:r>
            <a:endParaRPr kumimoji="0" lang="en-GB" sz="48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Ejjew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isimgħu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ngħidilkom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ilkoll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tibżgħu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ngħidilkom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x’għamel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miegħi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Imbierek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warrabtx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it-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talba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 warrabx minn fuqi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tjieba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38862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54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Qari</a:t>
            </a:r>
            <a:r>
              <a:rPr lang="en-GB" sz="54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    mill-</a:t>
            </a:r>
            <a:r>
              <a:rPr lang="en-GB" sz="54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Ktieb</a:t>
            </a:r>
            <a:r>
              <a:rPr lang="en-GB" sz="54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54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tal-Profeta</a:t>
            </a:r>
            <a:r>
              <a:rPr lang="en-GB" sz="54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54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Isaija</a:t>
            </a:r>
            <a:r>
              <a:rPr lang="en-GB" sz="54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br>
              <a:rPr lang="en-GB" sz="48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</a:br>
            <a:br>
              <a:rPr lang="en-GB" sz="48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</a:br>
            <a:r>
              <a:rPr lang="en-GB" sz="2800" b="1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Is 66, 10-14c</a:t>
            </a:r>
            <a:endParaRPr lang="en-GB" sz="2800" dirty="0">
              <a:solidFill>
                <a:schemeClr val="bg1">
                  <a:lumMod val="95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635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457200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Għajtu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bil-ferħ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lil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60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Alla</a:t>
            </a: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. </a:t>
            </a:r>
            <a:endParaRPr kumimoji="0" lang="en-GB" sz="48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1999" cy="6858000"/>
          </a:xfrm>
        </p:spPr>
        <p:txBody>
          <a:bodyPr/>
          <a:lstStyle/>
          <a:p>
            <a:r>
              <a:rPr lang="en-GB" sz="5400" b="1" dirty="0" err="1">
                <a:solidFill>
                  <a:srgbClr val="FFFF00"/>
                </a:solidFill>
                <a:latin typeface="Trebuchet MS" pitchFamily="34" charset="0"/>
              </a:rPr>
              <a:t>Għeluq</a:t>
            </a:r>
            <a:r>
              <a:rPr lang="en-GB" sz="5400" b="1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br>
              <a:rPr lang="en-GB" sz="5400" b="1" dirty="0">
                <a:solidFill>
                  <a:srgbClr val="FFFF00"/>
                </a:solidFill>
                <a:latin typeface="Trebuchet MS" pitchFamily="34" charset="0"/>
              </a:rPr>
            </a:br>
            <a:r>
              <a:rPr lang="en-GB" sz="5400" b="1" dirty="0" err="1">
                <a:solidFill>
                  <a:srgbClr val="FFFF00"/>
                </a:solidFill>
                <a:latin typeface="Trebuchet MS" pitchFamily="34" charset="0"/>
              </a:rPr>
              <a:t>tal-Ittra</a:t>
            </a:r>
            <a:r>
              <a:rPr lang="en-GB" sz="5400" b="1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br>
              <a:rPr lang="en-GB" sz="5400" b="1" dirty="0">
                <a:solidFill>
                  <a:srgbClr val="FFFF00"/>
                </a:solidFill>
                <a:latin typeface="Trebuchet MS" pitchFamily="34" charset="0"/>
              </a:rPr>
            </a:br>
            <a:r>
              <a:rPr lang="en-GB" sz="5400" b="1" dirty="0" err="1">
                <a:solidFill>
                  <a:srgbClr val="FFFF00"/>
                </a:solidFill>
                <a:latin typeface="Trebuchet MS" pitchFamily="34" charset="0"/>
              </a:rPr>
              <a:t>ta</a:t>
            </a:r>
            <a:r>
              <a:rPr lang="en-GB" sz="5400" b="1" dirty="0">
                <a:solidFill>
                  <a:srgbClr val="FFFF00"/>
                </a:solidFill>
                <a:latin typeface="Trebuchet MS" pitchFamily="34" charset="0"/>
              </a:rPr>
              <a:t>’ </a:t>
            </a:r>
            <a:br>
              <a:rPr lang="en-GB" sz="5400" b="1" dirty="0">
                <a:solidFill>
                  <a:srgbClr val="FFFF00"/>
                </a:solidFill>
                <a:latin typeface="Trebuchet MS" pitchFamily="34" charset="0"/>
              </a:rPr>
            </a:br>
            <a:r>
              <a:rPr lang="en-GB" sz="5400" b="1" dirty="0">
                <a:solidFill>
                  <a:srgbClr val="FFFF00"/>
                </a:solidFill>
                <a:latin typeface="Trebuchet MS" pitchFamily="34" charset="0"/>
              </a:rPr>
              <a:t>San Pawl </a:t>
            </a:r>
            <a:r>
              <a:rPr lang="en-GB" sz="5400" b="1" dirty="0" err="1">
                <a:solidFill>
                  <a:srgbClr val="FFFF00"/>
                </a:solidFill>
                <a:latin typeface="Trebuchet MS" pitchFamily="34" charset="0"/>
              </a:rPr>
              <a:t>Appostlu</a:t>
            </a:r>
            <a:r>
              <a:rPr lang="en-GB" sz="5400" b="1" dirty="0">
                <a:solidFill>
                  <a:srgbClr val="FFFF00"/>
                </a:solidFill>
                <a:latin typeface="Trebuchet MS" pitchFamily="34" charset="0"/>
              </a:rPr>
              <a:t>   </a:t>
            </a:r>
            <a:r>
              <a:rPr lang="en-GB" sz="5400" b="1" dirty="0" err="1">
                <a:solidFill>
                  <a:srgbClr val="FFFF00"/>
                </a:solidFill>
                <a:latin typeface="Trebuchet MS" pitchFamily="34" charset="0"/>
              </a:rPr>
              <a:t>lill-Galatin</a:t>
            </a:r>
            <a:br>
              <a:rPr lang="en-GB" sz="4800" b="1" dirty="0">
                <a:solidFill>
                  <a:srgbClr val="FFFF00"/>
                </a:solidFill>
                <a:latin typeface="Trebuchet MS" pitchFamily="34" charset="0"/>
              </a:rPr>
            </a:br>
            <a:br>
              <a:rPr lang="en-GB" sz="4800" b="1" dirty="0">
                <a:solidFill>
                  <a:srgbClr val="FFFF00"/>
                </a:solidFill>
                <a:latin typeface="Trebuchet MS" pitchFamily="34" charset="0"/>
              </a:rPr>
            </a:br>
            <a:r>
              <a:rPr lang="en-GB" sz="3100" b="1" dirty="0">
                <a:solidFill>
                  <a:schemeClr val="bg1"/>
                </a:solidFill>
                <a:latin typeface="Trebuchet MS" pitchFamily="34" charset="0"/>
              </a:rPr>
              <a:t>Gal 6, 14-18</a:t>
            </a:r>
            <a:endParaRPr lang="en-GB" sz="31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21507" name="Picture 2" descr="St._paul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 descr="cross21.jpg"/>
          <p:cNvPicPr>
            <a:picLocks noChangeAspect="1"/>
          </p:cNvPicPr>
          <p:nvPr/>
        </p:nvPicPr>
        <p:blipFill>
          <a:blip r:embed="rId2" cstate="print"/>
          <a:srcRect t="22501"/>
          <a:stretch>
            <a:fillRect/>
          </a:stretch>
        </p:blipFill>
        <p:spPr bwMode="auto">
          <a:xfrm>
            <a:off x="0" y="2133600"/>
            <a:ext cx="91440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86000"/>
          </a:xfrm>
        </p:spPr>
        <p:txBody>
          <a:bodyPr/>
          <a:lstStyle/>
          <a:p>
            <a:r>
              <a:rPr lang="en-GB" sz="4800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Ħuti</a:t>
            </a:r>
            <a:r>
              <a:rPr lang="en-GB" sz="4800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: </a:t>
            </a:r>
            <a:r>
              <a:rPr lang="en-GB" sz="4800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ngħid</a:t>
            </a:r>
            <a:r>
              <a:rPr lang="en-GB" sz="4800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għalija</a:t>
            </a:r>
            <a:r>
              <a:rPr lang="en-GB" sz="4800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, ma </a:t>
            </a:r>
            <a:r>
              <a:rPr lang="en-GB" sz="4800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jkun</a:t>
            </a:r>
            <a:r>
              <a:rPr lang="en-GB" sz="4800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qatt</a:t>
            </a:r>
            <a:r>
              <a:rPr lang="en-GB" sz="4800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li</a:t>
            </a:r>
            <a:r>
              <a:rPr lang="en-GB" sz="4800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niftaħar</a:t>
            </a:r>
            <a:r>
              <a:rPr lang="en-GB" sz="4800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jekk</a:t>
            </a:r>
            <a:r>
              <a:rPr lang="en-GB" sz="4800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mhux</a:t>
            </a:r>
            <a:r>
              <a:rPr lang="en-GB" sz="4800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    </a:t>
            </a:r>
            <a:r>
              <a:rPr lang="en-GB" sz="4800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bis-salib</a:t>
            </a:r>
            <a:r>
              <a:rPr lang="en-GB" sz="4800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ta</a:t>
            </a:r>
            <a:r>
              <a:rPr lang="en-GB" sz="4800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’ </a:t>
            </a:r>
            <a:r>
              <a:rPr lang="en-GB" sz="4800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Sidna</a:t>
            </a:r>
            <a:r>
              <a:rPr lang="en-GB" sz="4800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Ġesù</a:t>
            </a:r>
            <a:r>
              <a:rPr lang="en-GB" sz="4800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Kristu</a:t>
            </a:r>
            <a:r>
              <a:rPr lang="en-GB" sz="4800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, 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74582" cy="6858000"/>
            <a:chOff x="0" y="0"/>
            <a:chExt cx="9174582" cy="6858000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2222"/>
            <a:stretch>
              <a:fillRect/>
            </a:stretch>
          </p:blipFill>
          <p:spPr bwMode="auto">
            <a:xfrm>
              <a:off x="0" y="0"/>
              <a:ext cx="9174582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52400" y="152400"/>
              <a:ext cx="4114800" cy="533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5029200" cy="6430962"/>
          </a:xfrm>
        </p:spPr>
        <p:txBody>
          <a:bodyPr anchor="t"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id-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dinja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hi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msallba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għad-dinja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5555"/>
          <a:stretch>
            <a:fillRect/>
          </a:stretch>
        </p:blipFill>
        <p:spPr bwMode="auto">
          <a:xfrm>
            <a:off x="0" y="0"/>
            <a:ext cx="5181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733800" y="0"/>
            <a:ext cx="5410200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Għaliex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     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biċ-ċirkonċiżjoni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jew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mingħajrha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xejn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siwi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ħlief il-ħolqien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ġdid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152400" y="3071813"/>
            <a:ext cx="8839200" cy="3582987"/>
          </a:xfrm>
        </p:spPr>
        <p:txBody>
          <a:bodyPr/>
          <a:lstStyle/>
          <a:p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jimxu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din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ir-regola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is-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sliem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ħniena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fuqhom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w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Iżrael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315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5181600" cy="6858000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‘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ma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jħabbatni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iżjed;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nġib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f’ġismi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il-marki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HeartOfWorship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705600"/>
          </a:xfrm>
        </p:spPr>
        <p:txBody>
          <a:bodyPr anchor="b"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grazzja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tkun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agħkom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Am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en.</a:t>
            </a: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669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295400"/>
            <a:ext cx="9144000" cy="43053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72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Il-</a:t>
            </a:r>
            <a:r>
              <a:rPr lang="en-GB" sz="72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Kelma</a:t>
            </a:r>
            <a:r>
              <a:rPr lang="en-GB" sz="72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72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tal-Mulej</a:t>
            </a:r>
            <a:br>
              <a:rPr lang="en-GB" sz="72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</a:br>
            <a:br>
              <a:rPr lang="en-GB" sz="72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</a:br>
            <a:r>
              <a:rPr lang="en-GB" sz="72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Inroddu</a:t>
            </a:r>
            <a:r>
              <a:rPr lang="en-GB" sz="72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72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ħajr</a:t>
            </a:r>
            <a:r>
              <a:rPr lang="en-GB" sz="72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72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lil</a:t>
            </a:r>
            <a:r>
              <a:rPr lang="en-GB" sz="72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72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Alla</a:t>
            </a:r>
            <a:r>
              <a:rPr lang="en-GB" sz="72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.</a:t>
            </a:r>
            <a:endParaRPr lang="en-GB" sz="7200" dirty="0">
              <a:solidFill>
                <a:srgbClr val="FFFF00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Hallelujah. Hallelujah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Ħalli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sliem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jsaltan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qlubkom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mt-MT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tgħammar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sħiħa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cheering(3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Ifirħu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Ġerusalem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thennew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ilkoll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ħbieb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29125" cy="6858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Evanġelju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skont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San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Luqa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Lq</a:t>
            </a:r>
            <a:r>
              <a:rPr lang="en-GB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10, 1-12, 17-20</a:t>
            </a:r>
          </a:p>
        </p:txBody>
      </p:sp>
      <p:pic>
        <p:nvPicPr>
          <p:cNvPr id="30723" name="Picture 3" descr="St Luke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497387" y="0"/>
            <a:ext cx="464661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876800" y="0"/>
            <a:ext cx="4267200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għażel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tnejn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sebgħin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oħra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486876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3276600"/>
            <a:ext cx="9144000" cy="3581400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bagħathom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tnejn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tnejn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f’kull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belt u post  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fejn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se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jmur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0" y="3143250"/>
            <a:ext cx="9144000" cy="3500438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«Il-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ħsad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huwa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tassew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ħaddiema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ftit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 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00563" y="0"/>
            <a:ext cx="4186237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Itolbu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lil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il-ħsad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jibgħat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ħaddiema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għall-ħsad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</a:t>
            </a: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7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4572000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Morru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raw,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qiegħed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nibagħatkom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ħrief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ilpup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1333"/>
          <a:stretch>
            <a:fillRect/>
          </a:stretch>
        </p:blipFill>
        <p:spPr bwMode="auto">
          <a:xfrm>
            <a:off x="4648200" y="0"/>
            <a:ext cx="4495800" cy="680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2439987"/>
          </a:xfrm>
        </p:spPr>
        <p:txBody>
          <a:bodyPr/>
          <a:lstStyle/>
          <a:p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Teħdux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magħkom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, la but,   la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ħorġa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u </a:t>
            </a:r>
            <a:r>
              <a:rPr lang="mt-MT" sz="5400" dirty="0">
                <a:solidFill>
                  <a:srgbClr val="FFFF00"/>
                </a:solidFill>
                <a:latin typeface="Trebuchet MS" pitchFamily="34" charset="0"/>
              </a:rPr>
              <a:t>l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anqas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qrieq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, u fit-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triq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issellmu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lil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ħadd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459736"/>
            <a:ext cx="5638800" cy="4398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86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52400" y="3967162"/>
            <a:ext cx="8839200" cy="2890838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fejn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tidħlu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ewwel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għidu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“Is-s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din id-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dar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”.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082087" cy="6491288"/>
          </a:xfrm>
        </p:spPr>
        <p:txBody>
          <a:bodyPr anchor="t"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jkun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 iħobb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sliem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jistrieħ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sliem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le, it-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tislima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terġa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eatingfamily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01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0" y="3622674"/>
            <a:ext cx="9144000" cy="3082926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Ibqgħu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il-familja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ixorbu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jkollhom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il-ħaddiem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ħaqqu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ħlasu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0"/>
            <a:ext cx="4648200" cy="6858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Aqbżu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bil-ferħ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ilkoll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qsamtu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swied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il-qalb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magħha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4" descr="Family3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0" y="4495800"/>
            <a:ext cx="9144000" cy="2214563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Toqogħdux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idduru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min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familja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oħra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509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0" y="4648200"/>
            <a:ext cx="8991600" cy="1906588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jqegħdulkom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quddiemkom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6200" y="76200"/>
            <a:ext cx="8991600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F’kull</a:t>
            </a:r>
            <a:r>
              <a:rPr kumimoji="0" lang="en-GB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belt </a:t>
            </a:r>
            <a:r>
              <a:rPr kumimoji="0" lang="en-GB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li</a:t>
            </a:r>
            <a:r>
              <a:rPr kumimoji="0" lang="en-GB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fiha</a:t>
            </a:r>
            <a:r>
              <a:rPr kumimoji="0" lang="en-GB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tmorru</a:t>
            </a:r>
            <a:r>
              <a:rPr kumimoji="0" lang="en-GB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u </a:t>
            </a:r>
            <a:r>
              <a:rPr kumimoji="0" lang="en-GB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jilqgħukom</a:t>
            </a:r>
            <a:r>
              <a:rPr kumimoji="0" lang="en-GB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,</a:t>
            </a: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571750"/>
          </a:xfrm>
        </p:spPr>
        <p:txBody>
          <a:bodyPr/>
          <a:lstStyle/>
          <a:p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fejqu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l-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morda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mt-MT" sz="5400" dirty="0">
                <a:solidFill>
                  <a:srgbClr val="FFFF00"/>
                </a:solidFill>
                <a:latin typeface="Trebuchet MS" pitchFamily="34" charset="0"/>
              </a:rPr>
              <a:t>li jkun hemm;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u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lin-nies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għidulhom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, “Is-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Saltna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ta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’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Alla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waslitilkom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’’.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430475"/>
            <a:ext cx="6172200" cy="4427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000500" y="0"/>
            <a:ext cx="4686300" cy="6858000"/>
          </a:xfrm>
        </p:spPr>
        <p:txBody>
          <a:bodyPr/>
          <a:lstStyle/>
          <a:p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Imma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l-belt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li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fiha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tidħlu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u ma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jilqgħukomx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oħorġu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        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fil-pjazez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tagħha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u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għidu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: </a:t>
            </a:r>
          </a:p>
        </p:txBody>
      </p:sp>
      <p:pic>
        <p:nvPicPr>
          <p:cNvPr id="43011" name="Picture 3" descr="village_square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33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500438"/>
          </a:xfrm>
        </p:spPr>
        <p:txBody>
          <a:bodyPr/>
          <a:lstStyle/>
          <a:p>
            <a:r>
              <a:rPr lang="mt-MT" sz="4800" dirty="0">
                <a:solidFill>
                  <a:schemeClr val="bg1"/>
                </a:solidFill>
                <a:latin typeface="Trebuchet MS" pitchFamily="34" charset="0"/>
              </a:rPr>
              <a:t>“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Sat-</a:t>
            </a:r>
            <a:r>
              <a:rPr lang="en-GB" sz="4800" dirty="0" err="1">
                <a:solidFill>
                  <a:schemeClr val="bg1"/>
                </a:solidFill>
                <a:latin typeface="Trebuchet MS" pitchFamily="34" charset="0"/>
              </a:rPr>
              <a:t>trab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bg1"/>
                </a:solidFill>
                <a:latin typeface="Trebuchet MS" pitchFamily="34" charset="0"/>
              </a:rPr>
              <a:t>ta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’ </a:t>
            </a:r>
            <a:r>
              <a:rPr lang="en-GB" sz="4800" dirty="0" err="1">
                <a:solidFill>
                  <a:schemeClr val="bg1"/>
                </a:solidFill>
                <a:latin typeface="Trebuchet MS" pitchFamily="34" charset="0"/>
              </a:rPr>
              <a:t>beltkom</a:t>
            </a:r>
            <a:r>
              <a:rPr lang="mt-MT" sz="4800" dirty="0">
                <a:solidFill>
                  <a:schemeClr val="bg1"/>
                </a:solidFill>
                <a:latin typeface="Trebuchet MS" pitchFamily="34" charset="0"/>
              </a:rPr>
              <a:t> i</a:t>
            </a:r>
            <a:r>
              <a:rPr lang="en-GB" sz="4800" dirty="0" err="1">
                <a:solidFill>
                  <a:schemeClr val="bg1"/>
                </a:solidFill>
                <a:latin typeface="Trebuchet MS" pitchFamily="34" charset="0"/>
              </a:rPr>
              <a:t>nfarfru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  </a:t>
            </a:r>
            <a:r>
              <a:rPr lang="mt-MT" sz="4800" dirty="0">
                <a:solidFill>
                  <a:schemeClr val="bg1"/>
                </a:solidFill>
                <a:latin typeface="Trebuchet MS" pitchFamily="34" charset="0"/>
              </a:rPr>
              <a:t>minn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mt-MT" sz="4800" dirty="0">
                <a:solidFill>
                  <a:schemeClr val="bg1"/>
                </a:solidFill>
                <a:latin typeface="Trebuchet MS" pitchFamily="34" charset="0"/>
              </a:rPr>
              <a:t>ma’ </a:t>
            </a:r>
            <a:r>
              <a:rPr lang="en-GB" sz="4800" dirty="0" err="1">
                <a:solidFill>
                  <a:schemeClr val="bg1"/>
                </a:solidFill>
                <a:latin typeface="Trebuchet MS" pitchFamily="34" charset="0"/>
              </a:rPr>
              <a:t>riġlejna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, u </a:t>
            </a:r>
            <a:r>
              <a:rPr lang="en-GB" sz="4800" dirty="0" err="1">
                <a:solidFill>
                  <a:schemeClr val="bg1"/>
                </a:solidFill>
                <a:latin typeface="Trebuchet MS" pitchFamily="34" charset="0"/>
              </a:rPr>
              <a:t>nħalluh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bg1"/>
                </a:solidFill>
                <a:latin typeface="Trebuchet MS" pitchFamily="34" charset="0"/>
              </a:rPr>
              <a:t>għalikom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. </a:t>
            </a:r>
            <a:r>
              <a:rPr lang="en-GB" sz="4800" dirty="0" err="1">
                <a:solidFill>
                  <a:schemeClr val="bg1"/>
                </a:solidFill>
                <a:latin typeface="Trebuchet MS" pitchFamily="34" charset="0"/>
              </a:rPr>
              <a:t>Imma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bg1"/>
                </a:solidFill>
                <a:latin typeface="Trebuchet MS" pitchFamily="34" charset="0"/>
              </a:rPr>
              <a:t>kunu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bg1"/>
                </a:solidFill>
                <a:latin typeface="Trebuchet MS" pitchFamily="34" charset="0"/>
              </a:rPr>
              <a:t>afu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bg1"/>
                </a:solidFill>
                <a:latin typeface="Trebuchet MS" pitchFamily="34" charset="0"/>
              </a:rPr>
              <a:t>dan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: is-</a:t>
            </a:r>
            <a:r>
              <a:rPr lang="en-GB" sz="4800" dirty="0" err="1">
                <a:solidFill>
                  <a:schemeClr val="bg1"/>
                </a:solidFill>
                <a:latin typeface="Trebuchet MS" pitchFamily="34" charset="0"/>
              </a:rPr>
              <a:t>Saltna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bg1"/>
                </a:solidFill>
                <a:latin typeface="Trebuchet MS" pitchFamily="34" charset="0"/>
              </a:rPr>
              <a:t>ta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’ </a:t>
            </a:r>
            <a:r>
              <a:rPr lang="en-GB" sz="4800" dirty="0" err="1">
                <a:solidFill>
                  <a:schemeClr val="bg1"/>
                </a:solidFill>
                <a:latin typeface="Trebuchet MS" pitchFamily="34" charset="0"/>
              </a:rPr>
              <a:t>Alla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chemeClr val="bg1"/>
                </a:solidFill>
                <a:latin typeface="Trebuchet MS" pitchFamily="34" charset="0"/>
              </a:rPr>
              <a:t>waslet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.</a:t>
            </a:r>
            <a:r>
              <a:rPr lang="mt-MT" sz="4800" dirty="0">
                <a:solidFill>
                  <a:schemeClr val="bg1"/>
                </a:solidFill>
                <a:latin typeface="Trebuchet MS" pitchFamily="34" charset="0"/>
              </a:rPr>
              <a:t>”</a:t>
            </a:r>
            <a:r>
              <a:rPr lang="en-GB" sz="4800" dirty="0">
                <a:solidFill>
                  <a:schemeClr val="bg1"/>
                </a:solidFill>
                <a:latin typeface="Trebuchet MS" pitchFamily="34" charset="0"/>
              </a:rPr>
              <a:t> </a:t>
            </a:r>
          </a:p>
        </p:txBody>
      </p:sp>
      <p:pic>
        <p:nvPicPr>
          <p:cNvPr id="44035" name="Picture 4" descr="walking_feet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3250082"/>
            <a:ext cx="6756400" cy="360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48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334125"/>
          </a:xfrm>
        </p:spPr>
        <p:txBody>
          <a:bodyPr anchor="t"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Ngħidilkom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il-jum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ikun eħfef għal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Sodoma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milli għal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-belt.»</a:t>
            </a: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0" y="1600200"/>
            <a:ext cx="9143999" cy="3657600"/>
          </a:xfrm>
        </p:spPr>
        <p:txBody>
          <a:bodyPr/>
          <a:lstStyle/>
          <a:p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It-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tnejn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u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sebgħin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reġgħu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lura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ferħana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jgħidu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: «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Mulej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, ix-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xjaten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ukoll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joqogħdu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għalina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minħabba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f’ismek</a:t>
            </a:r>
            <a:r>
              <a:rPr lang="mt-MT" sz="5400" dirty="0">
                <a:solidFill>
                  <a:srgbClr val="FFFF00"/>
                </a:solidFill>
                <a:latin typeface="Trebuchet MS" pitchFamily="34" charset="0"/>
              </a:rPr>
              <a:t>.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»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r="49596"/>
          <a:stretch>
            <a:fillRect/>
          </a:stretch>
        </p:blipFill>
        <p:spPr bwMode="auto">
          <a:xfrm>
            <a:off x="0" y="0"/>
            <a:ext cx="9144000" cy="1597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 l="49354"/>
          <a:stretch>
            <a:fillRect/>
          </a:stretch>
        </p:blipFill>
        <p:spPr bwMode="auto">
          <a:xfrm flipH="1">
            <a:off x="0" y="5268373"/>
            <a:ext cx="9144000" cy="158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ThunderStrike4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2786063"/>
          </a:xfrm>
        </p:spPr>
        <p:txBody>
          <a:bodyPr/>
          <a:lstStyle/>
          <a:p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“Iva,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narah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itan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aqa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bħal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berqa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mis-sema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42672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Araw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tajtkom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setgħa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tirfsu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sriep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skorpjuni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 tegħlbu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tal-għadu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ebda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ħsara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jagħmlulkom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76199" y="0"/>
            <a:ext cx="4572001" cy="6858000"/>
          </a:xfrm>
        </p:spPr>
        <p:txBody>
          <a:bodyPr/>
          <a:lstStyle/>
          <a:p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Madankollu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mhux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b'dan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ifirħu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,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li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br>
              <a:rPr lang="en-GB" sz="5400" dirty="0">
                <a:solidFill>
                  <a:srgbClr val="FFFF00"/>
                </a:solidFill>
                <a:latin typeface="Trebuchet MS" pitchFamily="34" charset="0"/>
              </a:rPr>
            </a:b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l-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ispirti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joqogħdu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latin typeface="Trebuchet MS" pitchFamily="34" charset="0"/>
              </a:rPr>
              <a:t>għalikom</a:t>
            </a:r>
            <a:r>
              <a:rPr lang="en-GB" sz="5400" dirty="0">
                <a:solidFill>
                  <a:srgbClr val="FFFF00"/>
                </a:solidFill>
                <a:latin typeface="Trebuchet MS" pitchFamily="34" charset="0"/>
              </a:rPr>
              <a:t>,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48438"/>
          <a:stretch>
            <a:fillRect/>
          </a:stretch>
        </p:blipFill>
        <p:spPr bwMode="auto">
          <a:xfrm>
            <a:off x="4481512" y="0"/>
            <a:ext cx="46624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5814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Hekk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terdgħu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tixbgħu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sider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il-faraġ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9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5181600" cy="6553200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ifirħu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isimkom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miktub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fis-smewwiet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.’’</a:t>
            </a: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6377"/>
            <a:ext cx="9144000" cy="608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3343275"/>
          </a:xfrm>
        </p:spPr>
        <p:txBody>
          <a:bodyPr/>
          <a:lstStyle/>
          <a:p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b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Lilek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94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6354762"/>
          </a:xfrm>
        </p:spPr>
        <p:txBody>
          <a:bodyPr anchor="b"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Terdgħu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titgħaxxqu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mis-sider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mimli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iver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810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Għaliex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Arani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Se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nifrex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sliem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xmara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xmara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tfur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il-ġid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tal-ġnus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648200" y="0"/>
            <a:ext cx="4419600" cy="6858000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terdg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id-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dirgħajn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tintrefgħu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jżiegħlu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l-irk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upp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tejn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181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22098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omm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tfarraġ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binha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hekk</a:t>
            </a:r>
            <a:r>
              <a:rPr kumimoji="0" lang="en-GB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jiena</a:t>
            </a:r>
            <a:r>
              <a:rPr kumimoji="0" lang="en-GB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nfarraġ</a:t>
            </a:r>
            <a:r>
              <a:rPr kumimoji="0" lang="en-GB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lilkom</a:t>
            </a:r>
            <a:r>
              <a:rPr kumimoji="0" lang="en-GB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,</a:t>
            </a:r>
            <a:r>
              <a:rPr kumimoji="0" lang="mt-MT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u</a:t>
            </a:r>
            <a:r>
              <a:rPr kumimoji="0" lang="en-GB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f’Ġerusalem</a:t>
            </a:r>
            <a:r>
              <a:rPr kumimoji="0" lang="en-GB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titfarrġu</a:t>
            </a:r>
            <a:r>
              <a:rPr kumimoji="0" lang="en-GB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4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4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4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4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4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4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4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4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4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814</Words>
  <Application>Microsoft Macintosh PowerPoint</Application>
  <PresentationFormat>On-screen Show (4:3)</PresentationFormat>
  <Paragraphs>56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45</vt:i4>
      </vt:variant>
      <vt:variant>
        <vt:lpstr>Slide Titles</vt:lpstr>
      </vt:variant>
      <vt:variant>
        <vt:i4>51</vt:i4>
      </vt:variant>
    </vt:vector>
  </HeadingPairs>
  <TitlesOfParts>
    <vt:vector size="99" baseType="lpstr">
      <vt:lpstr>Arial</vt:lpstr>
      <vt:lpstr>Calibri</vt:lpstr>
      <vt:lpstr>Trebuchet MS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14_Office Theme</vt:lpstr>
      <vt:lpstr>16_Office Theme</vt:lpstr>
      <vt:lpstr>18_Office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36_Office Theme</vt:lpstr>
      <vt:lpstr>37_Office Theme</vt:lpstr>
      <vt:lpstr>38_Office Theme</vt:lpstr>
      <vt:lpstr>39_Office Theme</vt:lpstr>
      <vt:lpstr>40_Office Theme</vt:lpstr>
      <vt:lpstr>41_Office Theme</vt:lpstr>
      <vt:lpstr>42_Office Theme</vt:lpstr>
      <vt:lpstr>43_Office Theme</vt:lpstr>
      <vt:lpstr>44_Office Theme</vt:lpstr>
      <vt:lpstr>45_Office Theme</vt:lpstr>
      <vt:lpstr>46_Office Theme</vt:lpstr>
      <vt:lpstr>47_Office Theme</vt:lpstr>
      <vt:lpstr>48_Office Theme</vt:lpstr>
      <vt:lpstr>49_Office Theme</vt:lpstr>
      <vt:lpstr>MIBGĦUTIN BIEX INĦABBRU      S-SLIEM</vt:lpstr>
      <vt:lpstr>Qari     mill-Ktieb tal-Profeta Isaija   Is 66, 10-14c</vt:lpstr>
      <vt:lpstr>Ifirħu lil Ġerusalem,  u thennew biha,  intom ilkoll ħbieb tagħha!</vt:lpstr>
      <vt:lpstr>Aqbżu        bil-ferħ, intom ilkoll   li qsamtu swied il-qalb magħha!</vt:lpstr>
      <vt:lpstr>Hekk intom terdgħu u tixbgħu minn sider il-faraġ tagħha:</vt:lpstr>
      <vt:lpstr>Terdgħu u titgħaxxqu mis-sider mimli tagħha.</vt:lpstr>
      <vt:lpstr>Għaliex dan jgħid il-Mulej: «Arani! Se nifrex fuqha          s-sliem bħal xmara, u bħal xmara tfur il-ġid tal-ġnus.</vt:lpstr>
      <vt:lpstr>U intom terdgħu u fuq id-dirgħajn tintrefgħu,   u jżiegħlu bihom fuq     l-irkupptejn.</vt:lpstr>
      <vt:lpstr>Bħalma omm tfarraġ lil binha,</vt:lpstr>
      <vt:lpstr>Taraw u tifraħ qalbkom, u għadamkom bħal ħaxix iħaddar; u jagħrfu fil-qaddejja tiegħu id            il-Mulej.»</vt:lpstr>
      <vt:lpstr>Il-Kelma tal-Mulej  Irroddu ħajr lil Alla.</vt:lpstr>
      <vt:lpstr>SALM RESPONSORJALI Salm 65</vt:lpstr>
      <vt:lpstr>Għajtu bil-ferħ lil Alla, bnedmin tad-dinja kollha, għannu s-sebħ ta’ ismu, xandru s-sebħ u t-tifħir tiegħu. Għidu lil Alla:   «Kemm int tal-biża’ f’għemilek!»</vt:lpstr>
      <vt:lpstr>PowerPoint Presentation</vt:lpstr>
      <vt:lpstr>«L-art kollha tagħtik qima, tgħannilek u tgħanni lil ismek.»  Ejjew, araw l-għemejjel  ta’ Alla, tal-biża f’għemilu fost il-bnedmin!</vt:lpstr>
      <vt:lpstr>PowerPoint Presentation</vt:lpstr>
      <vt:lpstr>Biddel il-baħar f’art niexfa, għaddew bil-mixi minn nofs ix-xmara. Għalhekk nifirħu bih! Hu jsaltan bil-kobor tiegħu għal dejjem!</vt:lpstr>
      <vt:lpstr>PowerPoint Presentation</vt:lpstr>
      <vt:lpstr>Ejjew, isimgħu, u ngħidilkom, intom ilkoll li tibżgħu minn Alla, ngħidilkom x’għamel miegħi. Imbierek Alla li ma warrabtx it-talba tiegħi; ma warrabx minn fuqi t-tjieba tiegħu!</vt:lpstr>
      <vt:lpstr>PowerPoint Presentation</vt:lpstr>
      <vt:lpstr>Għeluq  tal-Ittra  ta’  San Pawl Appostlu   lill-Galatin  Gal 6, 14-18</vt:lpstr>
      <vt:lpstr>Ħuti: ngħid għalija, ma jkun qatt li niftaħar jekk mhux     bis-salib ta’ Sidna Ġesù Kristu, </vt:lpstr>
      <vt:lpstr>li bih id-dinja hi msallba għalija u jien għad-dinja. </vt:lpstr>
      <vt:lpstr>Għaliex,        biċ-ċirkonċiżjoni jew mingħajrha, xejn ma hemm ta’ siwi, ħlief il-ħolqien ġdid. </vt:lpstr>
      <vt:lpstr>U dawk kollha li jimxu fuq din ir-regola, is-sliem u l-ħniena fuqhom, u wkoll fuq Iżrael ta’ Alla.</vt:lpstr>
      <vt:lpstr>Mil-lum ‘il quddiem, ħadd  ma għandu jħabbatni iżjed; jien inġib f’ġismi il-marki ta’ Kristu. </vt:lpstr>
      <vt:lpstr>Il-grazzja ta’ Sidna Ġesu’ Kristu tkun magħkom, ħuti. Ammen.</vt:lpstr>
      <vt:lpstr>PowerPoint Presentation</vt:lpstr>
      <vt:lpstr>Hallelujah. Hallelujah   Ħalli s-sliem ta’ Kristu jsaltan fi qlubkom; ħalli l-kelma ta’ Kristu tgħammar sħiħa fikom.  Hallelujah</vt:lpstr>
      <vt:lpstr>Qari mill-Evanġelju skont  San Luqa.   Lq 10, 1-12, 17-20</vt:lpstr>
      <vt:lpstr>F’dak  iż-żmien:  Il-Mulej għażel tnejn  u sebgħin oħra</vt:lpstr>
      <vt:lpstr>u bagħathom tnejn tnejn qablu f’kull belt u post    fejn kien se jmur hu.</vt:lpstr>
      <vt:lpstr> U qalilhom:  «Il-ħsad huwa kbir, tassew, imma l-ħaddiema ftit.» </vt:lpstr>
      <vt:lpstr>Itolbu mela lil sid il-ħsad biex jibgħat ħaddiema għall-ħsad tiegħu! </vt:lpstr>
      <vt:lpstr>Morru: araw, qiegħed nibagħatkom bħal ħrief qalb l-ilpup. </vt:lpstr>
      <vt:lpstr>Teħdux magħkom, la but,   la ħorġa u lanqas qrieq, u fit-triq issellmu lil ħadd. </vt:lpstr>
      <vt:lpstr>Fid-dar fejn tidħlu, l-ewwel għidu,  “Is-sliem lil din id-dar”. </vt:lpstr>
      <vt:lpstr>U jekk fiha jkun hemm min iħobb is-sliem, jistrieħ is-sliem tagħkom fuqu; jekk le, it-tislima tagħkom terġa’ lura għandkom.</vt:lpstr>
      <vt:lpstr>Ibqgħu għand dik il-familja, u kulu u ixorbu milli jkollhom huma, għax               il-ħaddiem ħaqqu ħlasu. </vt:lpstr>
      <vt:lpstr>Toqogħdux idduru minn familja għal oħra. </vt:lpstr>
      <vt:lpstr>kulu dak li jqegħdulkom quddiemkom; </vt:lpstr>
      <vt:lpstr>fejqu l-morda li jkun hemm; u lin-nies għidulhom, “Is-Saltna ta’ Alla waslitilkom’’.</vt:lpstr>
      <vt:lpstr>Imma l-belt li fiha tidħlu u ma jilqgħukomx oħorġu          fil-pjazez tagħha u għidu: </vt:lpstr>
      <vt:lpstr>“Sat-trab ta’ beltkom infarfru  minn ma’ riġlejna, u nħalluh għalikom. Imma kunu afu dan: is-Saltna ta’ Alla waslet.” </vt:lpstr>
      <vt:lpstr>Ngħidilkom li dak il-jum ikun eħfef għal Sodoma milli għal dik il-belt.»</vt:lpstr>
      <vt:lpstr>It-tnejn u sebgħin reġgħu lura ferħana jgħidu: «Mulej, ix-xjaten ukoll joqogħdu għalina minħabba f’ismek.»</vt:lpstr>
      <vt:lpstr>U hu qalilhom: “Iva, jien kont narah lix-Xitan jaqa’ bħal berqa mis-sema. </vt:lpstr>
      <vt:lpstr>Araw, tajtkom is-setgħa li tirfsu fuq sriep u skorpjuni u li tegħlbu kull qawwa  tal-għadu, u ebda ħsara   ma jagħmlulkom. </vt:lpstr>
      <vt:lpstr>Madankollu mhux b'dan ifirħu, li  l-ispirti joqogħdu għalikom,</vt:lpstr>
      <vt:lpstr> imma ifirħu għax għandkom isimkom miktub          fis-smewwiet.’’</vt:lpstr>
      <vt:lpstr>Il-Kelma tal-Mulej  Tifħir Lilek Kristu.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MIBGĦUTIN BIEX INĦABBRU      S-SLIEM</dc:title>
  <dc:creator>cmgofm</dc:creator>
  <cp:lastModifiedBy>Joseph Magro</cp:lastModifiedBy>
  <cp:revision>36</cp:revision>
  <dcterms:created xsi:type="dcterms:W3CDTF">2010-06-07T17:58:36Z</dcterms:created>
  <dcterms:modified xsi:type="dcterms:W3CDTF">2022-06-30T06:55:48Z</dcterms:modified>
</cp:coreProperties>
</file>