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ppt/slideLayouts/slideLayout25.xml" ContentType="application/vnd.openxmlformats-officedocument.presentationml.slideLayout+xml"/>
  <Override PartName="/ppt/theme/theme25.xml" ContentType="application/vnd.openxmlformats-officedocument.theme+xml"/>
  <Override PartName="/ppt/slideLayouts/slideLayout26.xml" ContentType="application/vnd.openxmlformats-officedocument.presentationml.slideLayout+xml"/>
  <Override PartName="/ppt/theme/theme26.xml" ContentType="application/vnd.openxmlformats-officedocument.theme+xml"/>
  <Override PartName="/ppt/slideLayouts/slideLayout27.xml" ContentType="application/vnd.openxmlformats-officedocument.presentationml.slideLayout+xml"/>
  <Override PartName="/ppt/theme/theme27.xml" ContentType="application/vnd.openxmlformats-officedocument.theme+xml"/>
  <Override PartName="/ppt/slideLayouts/slideLayout28.xml" ContentType="application/vnd.openxmlformats-officedocument.presentationml.slideLayout+xml"/>
  <Override PartName="/ppt/theme/theme28.xml" ContentType="application/vnd.openxmlformats-officedocument.theme+xml"/>
  <Override PartName="/ppt/slideLayouts/slideLayout29.xml" ContentType="application/vnd.openxmlformats-officedocument.presentationml.slideLayout+xml"/>
  <Override PartName="/ppt/theme/theme29.xml" ContentType="application/vnd.openxmlformats-officedocument.theme+xml"/>
  <Override PartName="/ppt/slideLayouts/slideLayout30.xml" ContentType="application/vnd.openxmlformats-officedocument.presentationml.slideLayout+xml"/>
  <Override PartName="/ppt/theme/theme30.xml" ContentType="application/vnd.openxmlformats-officedocument.theme+xml"/>
  <Override PartName="/ppt/slideLayouts/slideLayout31.xml" ContentType="application/vnd.openxmlformats-officedocument.presentationml.slideLayout+xml"/>
  <Override PartName="/ppt/theme/theme31.xml" ContentType="application/vnd.openxmlformats-officedocument.theme+xml"/>
  <Override PartName="/ppt/slideLayouts/slideLayout32.xml" ContentType="application/vnd.openxmlformats-officedocument.presentationml.slideLayout+xml"/>
  <Override PartName="/ppt/theme/theme32.xml" ContentType="application/vnd.openxmlformats-officedocument.theme+xml"/>
  <Override PartName="/ppt/slideLayouts/slideLayout33.xml" ContentType="application/vnd.openxmlformats-officedocument.presentationml.slideLayout+xml"/>
  <Override PartName="/ppt/theme/theme33.xml" ContentType="application/vnd.openxmlformats-officedocument.theme+xml"/>
  <Override PartName="/ppt/slideLayouts/slideLayout34.xml" ContentType="application/vnd.openxmlformats-officedocument.presentationml.slideLayout+xml"/>
  <Override PartName="/ppt/theme/theme34.xml" ContentType="application/vnd.openxmlformats-officedocument.theme+xml"/>
  <Override PartName="/ppt/slideLayouts/slideLayout35.xml" ContentType="application/vnd.openxmlformats-officedocument.presentationml.slideLayout+xml"/>
  <Override PartName="/ppt/theme/theme35.xml" ContentType="application/vnd.openxmlformats-officedocument.theme+xml"/>
  <Override PartName="/ppt/slideLayouts/slideLayout36.xml" ContentType="application/vnd.openxmlformats-officedocument.presentationml.slideLayout+xml"/>
  <Override PartName="/ppt/theme/theme36.xml" ContentType="application/vnd.openxmlformats-officedocument.theme+xml"/>
  <Override PartName="/ppt/slideLayouts/slideLayout37.xml" ContentType="application/vnd.openxmlformats-officedocument.presentationml.slideLayout+xml"/>
  <Override PartName="/ppt/theme/theme37.xml" ContentType="application/vnd.openxmlformats-officedocument.theme+xml"/>
  <Override PartName="/ppt/slideLayouts/slideLayout38.xml" ContentType="application/vnd.openxmlformats-officedocument.presentationml.slideLayout+xml"/>
  <Override PartName="/ppt/theme/theme38.xml" ContentType="application/vnd.openxmlformats-officedocument.theme+xml"/>
  <Override PartName="/ppt/slideLayouts/slideLayout39.xml" ContentType="application/vnd.openxmlformats-officedocument.presentationml.slideLayout+xml"/>
  <Override PartName="/ppt/theme/theme39.xml" ContentType="application/vnd.openxmlformats-officedocument.theme+xml"/>
  <Override PartName="/ppt/slideLayouts/slideLayout40.xml" ContentType="application/vnd.openxmlformats-officedocument.presentationml.slideLayout+xml"/>
  <Override PartName="/ppt/theme/theme40.xml" ContentType="application/vnd.openxmlformats-officedocument.theme+xml"/>
  <Override PartName="/ppt/slideLayouts/slideLayout41.xml" ContentType="application/vnd.openxmlformats-officedocument.presentationml.slideLayout+xml"/>
  <Override PartName="/ppt/theme/theme41.xml" ContentType="application/vnd.openxmlformats-officedocument.theme+xml"/>
  <Override PartName="/ppt/slideLayouts/slideLayout42.xml" ContentType="application/vnd.openxmlformats-officedocument.presentationml.slideLayout+xml"/>
  <Override PartName="/ppt/theme/theme42.xml" ContentType="application/vnd.openxmlformats-officedocument.theme+xml"/>
  <Override PartName="/ppt/slideLayouts/slideLayout43.xml" ContentType="application/vnd.openxmlformats-officedocument.presentationml.slideLayout+xml"/>
  <Override PartName="/ppt/theme/theme43.xml" ContentType="application/vnd.openxmlformats-officedocument.theme+xml"/>
  <Override PartName="/ppt/slideLayouts/slideLayout44.xml" ContentType="application/vnd.openxmlformats-officedocument.presentationml.slideLayout+xml"/>
  <Override PartName="/ppt/theme/theme44.xml" ContentType="application/vnd.openxmlformats-officedocument.theme+xml"/>
  <Override PartName="/ppt/slideLayouts/slideLayout45.xml" ContentType="application/vnd.openxmlformats-officedocument.presentationml.slideLayout+xml"/>
  <Override PartName="/ppt/theme/theme4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  <p:sldMasterId id="2147483674" r:id="rId8"/>
    <p:sldMasterId id="2147483676" r:id="rId9"/>
    <p:sldMasterId id="2147483678" r:id="rId10"/>
    <p:sldMasterId id="2147483680" r:id="rId11"/>
    <p:sldMasterId id="2147483682" r:id="rId12"/>
    <p:sldMasterId id="2147483686" r:id="rId13"/>
    <p:sldMasterId id="2147483690" r:id="rId14"/>
    <p:sldMasterId id="2147483694" r:id="rId15"/>
    <p:sldMasterId id="2147483698" r:id="rId16"/>
    <p:sldMasterId id="2147483700" r:id="rId17"/>
    <p:sldMasterId id="2147483702" r:id="rId18"/>
    <p:sldMasterId id="2147483704" r:id="rId19"/>
    <p:sldMasterId id="2147483706" r:id="rId20"/>
    <p:sldMasterId id="2147483708" r:id="rId21"/>
    <p:sldMasterId id="2147483710" r:id="rId22"/>
    <p:sldMasterId id="2147483712" r:id="rId23"/>
    <p:sldMasterId id="2147483714" r:id="rId24"/>
    <p:sldMasterId id="2147483716" r:id="rId25"/>
    <p:sldMasterId id="2147483718" r:id="rId26"/>
    <p:sldMasterId id="2147483720" r:id="rId27"/>
    <p:sldMasterId id="2147483722" r:id="rId28"/>
    <p:sldMasterId id="2147483724" r:id="rId29"/>
    <p:sldMasterId id="2147483726" r:id="rId30"/>
    <p:sldMasterId id="2147483728" r:id="rId31"/>
    <p:sldMasterId id="2147483730" r:id="rId32"/>
    <p:sldMasterId id="2147483732" r:id="rId33"/>
    <p:sldMasterId id="2147483734" r:id="rId34"/>
    <p:sldMasterId id="2147483736" r:id="rId35"/>
    <p:sldMasterId id="2147483738" r:id="rId36"/>
    <p:sldMasterId id="2147483740" r:id="rId37"/>
    <p:sldMasterId id="2147483742" r:id="rId38"/>
    <p:sldMasterId id="2147483744" r:id="rId39"/>
    <p:sldMasterId id="2147483746" r:id="rId40"/>
    <p:sldMasterId id="2147483748" r:id="rId41"/>
    <p:sldMasterId id="2147483750" r:id="rId42"/>
    <p:sldMasterId id="2147483752" r:id="rId43"/>
    <p:sldMasterId id="2147483754" r:id="rId44"/>
    <p:sldMasterId id="2147483756" r:id="rId45"/>
  </p:sldMasterIdLst>
  <p:sldIdLst>
    <p:sldId id="257" r:id="rId46"/>
    <p:sldId id="258" r:id="rId47"/>
    <p:sldId id="259" r:id="rId48"/>
    <p:sldId id="306" r:id="rId49"/>
    <p:sldId id="260" r:id="rId50"/>
    <p:sldId id="261" r:id="rId51"/>
    <p:sldId id="262" r:id="rId52"/>
    <p:sldId id="263" r:id="rId53"/>
    <p:sldId id="264" r:id="rId54"/>
    <p:sldId id="265" r:id="rId55"/>
    <p:sldId id="266" r:id="rId56"/>
    <p:sldId id="267" r:id="rId57"/>
    <p:sldId id="268" r:id="rId58"/>
    <p:sldId id="307" r:id="rId59"/>
    <p:sldId id="270" r:id="rId60"/>
    <p:sldId id="308" r:id="rId61"/>
    <p:sldId id="272" r:id="rId62"/>
    <p:sldId id="309" r:id="rId63"/>
    <p:sldId id="274" r:id="rId64"/>
    <p:sldId id="310" r:id="rId65"/>
    <p:sldId id="276" r:id="rId66"/>
    <p:sldId id="277" r:id="rId67"/>
    <p:sldId id="278" r:id="rId68"/>
    <p:sldId id="279" r:id="rId69"/>
    <p:sldId id="280" r:id="rId70"/>
    <p:sldId id="281" r:id="rId71"/>
    <p:sldId id="282" r:id="rId72"/>
    <p:sldId id="283" r:id="rId73"/>
    <p:sldId id="284" r:id="rId74"/>
    <p:sldId id="285" r:id="rId75"/>
    <p:sldId id="286" r:id="rId76"/>
    <p:sldId id="287" r:id="rId77"/>
    <p:sldId id="288" r:id="rId78"/>
    <p:sldId id="311" r:id="rId79"/>
    <p:sldId id="289" r:id="rId80"/>
    <p:sldId id="290" r:id="rId81"/>
    <p:sldId id="291" r:id="rId82"/>
    <p:sldId id="292" r:id="rId83"/>
    <p:sldId id="293" r:id="rId84"/>
    <p:sldId id="294" r:id="rId85"/>
    <p:sldId id="295" r:id="rId86"/>
    <p:sldId id="296" r:id="rId87"/>
    <p:sldId id="297" r:id="rId88"/>
    <p:sldId id="298" r:id="rId89"/>
    <p:sldId id="299" r:id="rId90"/>
    <p:sldId id="300" r:id="rId91"/>
    <p:sldId id="301" r:id="rId92"/>
    <p:sldId id="302" r:id="rId93"/>
    <p:sldId id="303" r:id="rId94"/>
    <p:sldId id="304" r:id="rId95"/>
    <p:sldId id="305" r:id="rId9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0" autoAdjust="0"/>
    <p:restoredTop sz="86395" autoAdjust="0"/>
  </p:normalViewPr>
  <p:slideViewPr>
    <p:cSldViewPr>
      <p:cViewPr varScale="1">
        <p:scale>
          <a:sx n="107" d="100"/>
          <a:sy n="107" d="100"/>
        </p:scale>
        <p:origin x="184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2.xml"/><Relationship Id="rId63" Type="http://schemas.openxmlformats.org/officeDocument/2006/relationships/slide" Target="slides/slide18.xml"/><Relationship Id="rId68" Type="http://schemas.openxmlformats.org/officeDocument/2006/relationships/slide" Target="slides/slide23.xml"/><Relationship Id="rId84" Type="http://schemas.openxmlformats.org/officeDocument/2006/relationships/slide" Target="slides/slide39.xml"/><Relationship Id="rId89" Type="http://schemas.openxmlformats.org/officeDocument/2006/relationships/slide" Target="slides/slide44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8.xml"/><Relationship Id="rId58" Type="http://schemas.openxmlformats.org/officeDocument/2006/relationships/slide" Target="slides/slide13.xml"/><Relationship Id="rId74" Type="http://schemas.openxmlformats.org/officeDocument/2006/relationships/slide" Target="slides/slide29.xml"/><Relationship Id="rId79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45.xml"/><Relationship Id="rId95" Type="http://schemas.openxmlformats.org/officeDocument/2006/relationships/slide" Target="slides/slide50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3.xml"/><Relationship Id="rId64" Type="http://schemas.openxmlformats.org/officeDocument/2006/relationships/slide" Target="slides/slide19.xml"/><Relationship Id="rId69" Type="http://schemas.openxmlformats.org/officeDocument/2006/relationships/slide" Target="slides/slide24.xml"/><Relationship Id="rId80" Type="http://schemas.openxmlformats.org/officeDocument/2006/relationships/slide" Target="slides/slide35.xml"/><Relationship Id="rId85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1.xml"/><Relationship Id="rId59" Type="http://schemas.openxmlformats.org/officeDocument/2006/relationships/slide" Target="slides/slide14.xml"/><Relationship Id="rId67" Type="http://schemas.openxmlformats.org/officeDocument/2006/relationships/slide" Target="slides/slide22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9.xml"/><Relationship Id="rId62" Type="http://schemas.openxmlformats.org/officeDocument/2006/relationships/slide" Target="slides/slide17.xml"/><Relationship Id="rId70" Type="http://schemas.openxmlformats.org/officeDocument/2006/relationships/slide" Target="slides/slide25.xml"/><Relationship Id="rId75" Type="http://schemas.openxmlformats.org/officeDocument/2006/relationships/slide" Target="slides/slide30.xml"/><Relationship Id="rId83" Type="http://schemas.openxmlformats.org/officeDocument/2006/relationships/slide" Target="slides/slide38.xml"/><Relationship Id="rId88" Type="http://schemas.openxmlformats.org/officeDocument/2006/relationships/slide" Target="slides/slide43.xml"/><Relationship Id="rId91" Type="http://schemas.openxmlformats.org/officeDocument/2006/relationships/slide" Target="slides/slide46.xml"/><Relationship Id="rId96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4.xml"/><Relationship Id="rId57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7.xml"/><Relationship Id="rId60" Type="http://schemas.openxmlformats.org/officeDocument/2006/relationships/slide" Target="slides/slide15.xml"/><Relationship Id="rId65" Type="http://schemas.openxmlformats.org/officeDocument/2006/relationships/slide" Target="slides/slide20.xml"/><Relationship Id="rId73" Type="http://schemas.openxmlformats.org/officeDocument/2006/relationships/slide" Target="slides/slide28.xml"/><Relationship Id="rId78" Type="http://schemas.openxmlformats.org/officeDocument/2006/relationships/slide" Target="slides/slide33.xml"/><Relationship Id="rId81" Type="http://schemas.openxmlformats.org/officeDocument/2006/relationships/slide" Target="slides/slide36.xml"/><Relationship Id="rId86" Type="http://schemas.openxmlformats.org/officeDocument/2006/relationships/slide" Target="slides/slide41.xml"/><Relationship Id="rId94" Type="http://schemas.openxmlformats.org/officeDocument/2006/relationships/slide" Target="slides/slide49.xml"/><Relationship Id="rId9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5.xml"/><Relationship Id="rId55" Type="http://schemas.openxmlformats.org/officeDocument/2006/relationships/slide" Target="slides/slide10.xml"/><Relationship Id="rId76" Type="http://schemas.openxmlformats.org/officeDocument/2006/relationships/slide" Target="slides/slide31.xml"/><Relationship Id="rId97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6.xml"/><Relationship Id="rId92" Type="http://schemas.openxmlformats.org/officeDocument/2006/relationships/slide" Target="slides/slide47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21.xml"/><Relationship Id="rId87" Type="http://schemas.openxmlformats.org/officeDocument/2006/relationships/slide" Target="slides/slide42.xml"/><Relationship Id="rId61" Type="http://schemas.openxmlformats.org/officeDocument/2006/relationships/slide" Target="slides/slide16.xml"/><Relationship Id="rId82" Type="http://schemas.openxmlformats.org/officeDocument/2006/relationships/slide" Target="slides/slide37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11.xml"/><Relationship Id="rId77" Type="http://schemas.openxmlformats.org/officeDocument/2006/relationships/slide" Target="slides/slide32.xml"/><Relationship Id="rId100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6.xml"/><Relationship Id="rId72" Type="http://schemas.openxmlformats.org/officeDocument/2006/relationships/slide" Target="slides/slide27.xml"/><Relationship Id="rId93" Type="http://schemas.openxmlformats.org/officeDocument/2006/relationships/slide" Target="slides/slide48.xml"/><Relationship Id="rId9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24B86-7639-4492-B8A2-6C97DB956D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D37A2-B73D-42A0-9A86-6A703CFBAD7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1E74-573D-4F13-859C-B148E3082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B003-0F5A-4BF1-A7FB-FE8A40F5AB8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2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33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34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35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36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37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38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40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41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42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43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44.xml"/></Relationships>
</file>

<file path=ppt/slideMasters/_rels/slideMaster45.xml.rels><?xml version="1.0" encoding="UTF-8" standalone="yes"?>
<Relationships xmlns="http://schemas.openxmlformats.org/package/2006/relationships"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091594-4610-4440-B33F-C366090A1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C37AB4-0E9A-4EDC-AB26-FB5C3519315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4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590800" y="304800"/>
            <a:ext cx="6400800" cy="2743199"/>
          </a:xfrm>
        </p:spPr>
        <p:txBody>
          <a:bodyPr/>
          <a:lstStyle/>
          <a:p>
            <a:r>
              <a:rPr lang="en-GB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Ilkoll</a:t>
            </a:r>
            <a:r>
              <a:rPr lang="en-GB" sz="720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7200" baseline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Samaritani</a:t>
            </a:r>
            <a:endParaRPr lang="en-GB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304800" y="6248400"/>
            <a:ext cx="1418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www.ofm.mt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419601" y="6248400"/>
            <a:ext cx="441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Traditional Arabic" pitchFamily="18" charset="-78"/>
              </a:rPr>
              <a:t>Il-15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Traditional Arabic" pitchFamily="18" charset="-78"/>
              </a:rPr>
              <a:t>il</a:t>
            </a:r>
            <a:r>
              <a:rPr lang="mt-M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  <a:cs typeface="Traditional Arabic" pitchFamily="18" charset="-78"/>
              </a:rPr>
              <a:t>-Ħadd ta matul is-sena</a:t>
            </a:r>
            <a:endParaRPr lang="en-GB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  <a:cs typeface="Traditional Arabic" pitchFamily="18" charset="-78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6857999"/>
          </a:xfrm>
        </p:spPr>
        <p:txBody>
          <a:bodyPr/>
          <a:lstStyle/>
          <a:p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Imma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din </a:t>
            </a:r>
            <a: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il-ħaġa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hi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qribek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sewwa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f’fommok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f’moħħok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biex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tagħmilha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.»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231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1831181"/>
            <a:ext cx="9144000" cy="3195638"/>
          </a:xfrm>
        </p:spPr>
        <p:txBody>
          <a:bodyPr/>
          <a:lstStyle/>
          <a:p>
            <a:r>
              <a:rPr lang="en-GB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</a:t>
            </a:r>
            <a:r>
              <a:rPr lang="en-GB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Kelma</a:t>
            </a:r>
            <a:r>
              <a:rPr lang="en-GB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tal-Mulej</a:t>
            </a:r>
            <a:br>
              <a:rPr lang="en-GB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br>
              <a:rPr lang="en-GB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</a:t>
            </a:r>
            <a:r>
              <a:rPr lang="mt-MT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</a:t>
            </a:r>
            <a:r>
              <a:rPr lang="en-GB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roddu</a:t>
            </a:r>
            <a:r>
              <a:rPr lang="en-GB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ħajr</a:t>
            </a:r>
            <a:r>
              <a:rPr lang="en-GB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GB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GB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11salm search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6544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SALM RESPONSORJALI</a:t>
            </a:r>
            <a:b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Salm</a:t>
            </a:r>
            <a:r>
              <a:rPr lang="en-GB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68</a:t>
            </a:r>
            <a:b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b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Tagħmlu</a:t>
            </a:r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qalb</a:t>
            </a:r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intom</a:t>
            </a:r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tfittxu</a:t>
            </a:r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11salm searching.jpg"/>
          <p:cNvPicPr>
            <a:picLocks noChangeAspect="1"/>
          </p:cNvPicPr>
          <p:nvPr/>
        </p:nvPicPr>
        <p:blipFill>
          <a:blip r:embed="rId2" cstate="print"/>
          <a:srcRect b="39622"/>
          <a:stretch>
            <a:fillRect/>
          </a:stretch>
        </p:blipFill>
        <p:spPr bwMode="auto">
          <a:xfrm>
            <a:off x="0" y="0"/>
            <a:ext cx="9253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r>
              <a:rPr lang="en-US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Jien</a:t>
            </a:r>
            <a:r>
              <a:rPr 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lilek</a:t>
            </a:r>
            <a:r>
              <a:rPr 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nitlob</a:t>
            </a:r>
            <a:r>
              <a:rPr 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Mulej</a:t>
            </a:r>
            <a:r>
              <a:rPr 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  <a:b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meta </a:t>
            </a:r>
            <a:r>
              <a:rPr lang="en-US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jogħġbok</a:t>
            </a:r>
            <a:r>
              <a:rPr 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o </a:t>
            </a:r>
            <a:r>
              <a:rPr lang="en-US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Alla</a:t>
            </a:r>
            <a:r>
              <a:rPr 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weġibni</a:t>
            </a:r>
            <a:r>
              <a:rPr 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b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fil-kobor</a:t>
            </a:r>
            <a:r>
              <a:rPr 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</a:t>
            </a:r>
            <a:r>
              <a:rPr 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 </a:t>
            </a:r>
            <a:r>
              <a:rPr lang="en-US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tjubitek</a:t>
            </a:r>
            <a:b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 </a:t>
            </a:r>
            <a:r>
              <a:rPr lang="en-US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skont</a:t>
            </a:r>
            <a:r>
              <a:rPr 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il-wegħda</a:t>
            </a:r>
            <a:r>
              <a:rPr 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br>
              <a:rPr lang="mt-MT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tas-salvazzjoni</a:t>
            </a:r>
            <a:r>
              <a:rPr 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tiegħek</a:t>
            </a:r>
            <a:r>
              <a:rPr 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b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Weġibni</a:t>
            </a:r>
            <a:r>
              <a:rPr 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Mulej</a:t>
            </a:r>
            <a:r>
              <a:rPr 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għax</a:t>
            </a:r>
            <a:r>
              <a:rPr 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mill-</a:t>
            </a:r>
            <a:r>
              <a:rPr lang="en-US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aħjar</a:t>
            </a:r>
            <a:r>
              <a:rPr 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tjubitek</a:t>
            </a:r>
            <a:r>
              <a:rPr 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  <a:b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dur</a:t>
            </a:r>
            <a:r>
              <a:rPr 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lejja</a:t>
            </a:r>
            <a:r>
              <a:rPr 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fil-kobor</a:t>
            </a:r>
            <a:r>
              <a:rPr 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tal-ħniena</a:t>
            </a:r>
            <a:r>
              <a:rPr 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tiegħek</a:t>
            </a:r>
            <a:r>
              <a:rPr 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11salm search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6544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SALM RESPONSORJALI</a:t>
            </a:r>
            <a:b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Salm</a:t>
            </a:r>
            <a:r>
              <a:rPr lang="en-GB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68</a:t>
            </a:r>
            <a:b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b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Tagħmlu</a:t>
            </a:r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qalb</a:t>
            </a:r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intom</a:t>
            </a:r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tfittxu</a:t>
            </a:r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11salm searching.jpg"/>
          <p:cNvPicPr>
            <a:picLocks noChangeAspect="1"/>
          </p:cNvPicPr>
          <p:nvPr/>
        </p:nvPicPr>
        <p:blipFill>
          <a:blip r:embed="rId2" cstate="print"/>
          <a:srcRect b="39623"/>
          <a:stretch>
            <a:fillRect/>
          </a:stretch>
        </p:blipFill>
        <p:spPr bwMode="auto">
          <a:xfrm>
            <a:off x="0" y="0"/>
            <a:ext cx="9253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0200" cy="6858000"/>
          </a:xfrm>
        </p:spPr>
        <p:txBody>
          <a:bodyPr/>
          <a:lstStyle/>
          <a:p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Imma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jiena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msejken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batut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;</a:t>
            </a:r>
            <a:b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terfagħni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o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b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is-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salvazzjoni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tiegħek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!</a:t>
            </a:r>
            <a:b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Infaħħar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isem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b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bl-għana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  <a:b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inkabbru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b’għana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b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radd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il-ħajr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11salm search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6544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SALM RESPONSORJALI</a:t>
            </a:r>
            <a:b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Salm</a:t>
            </a:r>
            <a:r>
              <a:rPr lang="en-GB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68</a:t>
            </a:r>
            <a:b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b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Tagħmlu</a:t>
            </a:r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qalb</a:t>
            </a:r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intom</a:t>
            </a:r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tfittxu</a:t>
            </a:r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11salm searching.jpg"/>
          <p:cNvPicPr>
            <a:picLocks noChangeAspect="1"/>
          </p:cNvPicPr>
          <p:nvPr/>
        </p:nvPicPr>
        <p:blipFill>
          <a:blip r:embed="rId2" cstate="print"/>
          <a:srcRect r="1184" b="396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297612"/>
          </a:xfrm>
        </p:spPr>
        <p:txBody>
          <a:bodyPr/>
          <a:lstStyle/>
          <a:p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Hekk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jaraw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imsejkna</a:t>
            </a:r>
            <a:b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jifirħu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;</a:t>
            </a:r>
            <a:b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tagħmlu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qalb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intom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tfittxu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b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jisma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fqajrin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b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il-Mulej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  <a:b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ma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jistmellx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imjassrin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11salm search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6544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SALM RESPONSORJALI</a:t>
            </a:r>
            <a:b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Salm</a:t>
            </a:r>
            <a:r>
              <a:rPr lang="en-GB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68</a:t>
            </a:r>
            <a:b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b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Tagħmlu</a:t>
            </a:r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qalb</a:t>
            </a:r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intom</a:t>
            </a:r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tfittxu</a:t>
            </a:r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11salm searching.jpg"/>
          <p:cNvPicPr>
            <a:picLocks noChangeAspect="1"/>
          </p:cNvPicPr>
          <p:nvPr/>
        </p:nvPicPr>
        <p:blipFill>
          <a:blip r:embed="rId2" cstate="print"/>
          <a:srcRect r="1184" b="396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083300"/>
          </a:xfrm>
        </p:spPr>
        <p:txBody>
          <a:bodyPr/>
          <a:lstStyle/>
          <a:p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jsalva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’l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Sijon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  <a:b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jibni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bliet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Ġuda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;</a:t>
            </a:r>
            <a:b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huma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jerġgħu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lura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jgħammru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fiha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b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Jirtuha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wlied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il-qaddejja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;</a:t>
            </a:r>
            <a:b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dawk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jħobbu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ismu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joqogħdu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fiha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714875" cy="6858000"/>
          </a:xfrm>
        </p:spPr>
        <p:txBody>
          <a:bodyPr/>
          <a:lstStyle/>
          <a:p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Qari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b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mill-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Ktieb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b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tad-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Dewteronomju</a:t>
            </a:r>
            <a:b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b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Dewt</a:t>
            </a:r>
            <a:r>
              <a:rPr lang="en-GB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30, 10-14</a:t>
            </a:r>
            <a:br>
              <a:rPr lang="en-GB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endParaRPr lang="en-GB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075" name="Picture 2" descr="02scripture hebre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863" y="0"/>
            <a:ext cx="440213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11salm search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6544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SALM RESPONSORJALI</a:t>
            </a:r>
            <a:b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Salm</a:t>
            </a:r>
            <a:r>
              <a:rPr lang="en-GB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68</a:t>
            </a:r>
            <a:b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b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Tagħmlu</a:t>
            </a:r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qalb</a:t>
            </a:r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intom</a:t>
            </a:r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tfittxu</a:t>
            </a:r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643438" y="0"/>
            <a:ext cx="4286250" cy="6858000"/>
          </a:xfrm>
        </p:spPr>
        <p:txBody>
          <a:bodyPr/>
          <a:lstStyle/>
          <a:p>
            <a:r>
              <a:rPr lang="en-GB" sz="5400" b="1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Qari</a:t>
            </a:r>
            <a:r>
              <a:rPr lang="en-GB" sz="54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br>
              <a:rPr lang="mt-MT" sz="54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</a:br>
            <a:r>
              <a:rPr lang="en-GB" sz="54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mill-</a:t>
            </a:r>
            <a:r>
              <a:rPr lang="en-GB" sz="5400" b="1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Ittra</a:t>
            </a:r>
            <a:r>
              <a:rPr lang="en-GB" sz="54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br>
              <a:rPr lang="mt-MT" sz="54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</a:br>
            <a:r>
              <a:rPr lang="en-GB" sz="5400" b="1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ta</a:t>
            </a:r>
            <a:r>
              <a:rPr lang="en-GB" sz="54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’ </a:t>
            </a:r>
            <a:br>
              <a:rPr lang="mt-MT" sz="54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</a:br>
            <a:r>
              <a:rPr lang="en-GB" sz="54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San Pawl </a:t>
            </a:r>
            <a:r>
              <a:rPr lang="en-GB" sz="5400" b="1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Appostlu</a:t>
            </a:r>
            <a:r>
              <a:rPr lang="en-GB" sz="54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br>
              <a:rPr lang="en-GB" sz="54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</a:br>
            <a:r>
              <a:rPr lang="en-GB" sz="5400" b="1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lill-Kolossin</a:t>
            </a:r>
            <a:br>
              <a:rPr lang="en-GB" sz="48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</a:br>
            <a:br>
              <a:rPr lang="en-GB" sz="48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</a:br>
            <a:r>
              <a:rPr lang="en-GB" sz="2800" b="1" dirty="0" err="1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Kol</a:t>
            </a:r>
            <a:r>
              <a:rPr lang="en-GB" sz="2800" b="1" dirty="0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1, 15-20</a:t>
            </a:r>
            <a:endParaRPr lang="en-GB" sz="2800" dirty="0">
              <a:solidFill>
                <a:srgbClr val="FFFF00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  <a:latin typeface="Trebuchet MS" pitchFamily="34" charset="0"/>
            </a:endParaRPr>
          </a:p>
        </p:txBody>
      </p:sp>
      <p:pic>
        <p:nvPicPr>
          <p:cNvPr id="21507" name="Picture 3" descr="20st pau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561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5791200" cy="6858000"/>
          </a:xfrm>
        </p:spPr>
        <p:txBody>
          <a:bodyPr/>
          <a:lstStyle/>
          <a:p>
            <a:r>
              <a:rPr lang="en-GB" sz="5400" dirty="0" err="1">
                <a:latin typeface="Trebuchet MS" pitchFamily="34" charset="0"/>
              </a:rPr>
              <a:t>Ħuti</a:t>
            </a:r>
            <a:r>
              <a:rPr lang="en-GB" sz="5400" dirty="0">
                <a:latin typeface="Trebuchet MS" pitchFamily="34" charset="0"/>
              </a:rPr>
              <a:t>: </a:t>
            </a:r>
            <a:r>
              <a:rPr lang="en-GB" sz="5400" dirty="0" err="1">
                <a:latin typeface="Trebuchet MS" pitchFamily="34" charset="0"/>
              </a:rPr>
              <a:t>Kristu</a:t>
            </a:r>
            <a:r>
              <a:rPr lang="en-GB" sz="5400" dirty="0">
                <a:latin typeface="Trebuchet MS" pitchFamily="34" charset="0"/>
              </a:rPr>
              <a:t> </a:t>
            </a:r>
            <a:r>
              <a:rPr lang="en-GB" sz="5400" dirty="0" err="1">
                <a:latin typeface="Trebuchet MS" pitchFamily="34" charset="0"/>
              </a:rPr>
              <a:t>hu</a:t>
            </a:r>
            <a:r>
              <a:rPr lang="mt-MT" sz="5400" dirty="0">
                <a:latin typeface="Trebuchet MS" pitchFamily="34" charset="0"/>
              </a:rPr>
              <a:t>  </a:t>
            </a:r>
            <a:r>
              <a:rPr lang="en-GB" sz="5400" dirty="0">
                <a:latin typeface="Trebuchet MS" pitchFamily="34" charset="0"/>
              </a:rPr>
              <a:t> x-</a:t>
            </a:r>
            <a:r>
              <a:rPr lang="en-GB" sz="5400" dirty="0" err="1">
                <a:latin typeface="Trebuchet MS" pitchFamily="34" charset="0"/>
              </a:rPr>
              <a:t>xbieha</a:t>
            </a:r>
            <a:r>
              <a:rPr lang="en-GB" sz="5400" dirty="0">
                <a:latin typeface="Trebuchet MS" pitchFamily="34" charset="0"/>
              </a:rPr>
              <a:t> </a:t>
            </a:r>
            <a:r>
              <a:rPr lang="en-GB" sz="5400" dirty="0" err="1">
                <a:latin typeface="Trebuchet MS" pitchFamily="34" charset="0"/>
              </a:rPr>
              <a:t>ta</a:t>
            </a:r>
            <a:r>
              <a:rPr lang="en-GB" sz="5400" dirty="0">
                <a:latin typeface="Trebuchet MS" pitchFamily="34" charset="0"/>
              </a:rPr>
              <a:t>’ </a:t>
            </a:r>
            <a:r>
              <a:rPr lang="en-GB" sz="5400" dirty="0" err="1">
                <a:latin typeface="Trebuchet MS" pitchFamily="34" charset="0"/>
              </a:rPr>
              <a:t>Alla</a:t>
            </a:r>
            <a:r>
              <a:rPr lang="en-GB" sz="5400" dirty="0">
                <a:latin typeface="Trebuchet MS" pitchFamily="34" charset="0"/>
              </a:rPr>
              <a:t> </a:t>
            </a:r>
            <a:r>
              <a:rPr lang="en-GB" sz="5400" dirty="0" err="1">
                <a:latin typeface="Trebuchet MS" pitchFamily="34" charset="0"/>
              </a:rPr>
              <a:t>li</a:t>
            </a:r>
            <a:r>
              <a:rPr lang="en-GB" sz="5400" dirty="0">
                <a:latin typeface="Trebuchet MS" pitchFamily="34" charset="0"/>
              </a:rPr>
              <a:t> ma </a:t>
            </a:r>
            <a:r>
              <a:rPr lang="en-GB" sz="5400" dirty="0" err="1">
                <a:latin typeface="Trebuchet MS" pitchFamily="34" charset="0"/>
              </a:rPr>
              <a:t>jidhirx</a:t>
            </a:r>
            <a:r>
              <a:rPr lang="en-GB" sz="5400" dirty="0">
                <a:latin typeface="Trebuchet MS" pitchFamily="34" charset="0"/>
              </a:rPr>
              <a:t>,</a:t>
            </a:r>
            <a:r>
              <a:rPr lang="mt-MT" sz="5400" dirty="0">
                <a:latin typeface="Trebuchet MS" pitchFamily="34" charset="0"/>
              </a:rPr>
              <a:t>         </a:t>
            </a:r>
            <a:r>
              <a:rPr lang="en-GB" sz="5400" dirty="0">
                <a:latin typeface="Trebuchet MS" pitchFamily="34" charset="0"/>
              </a:rPr>
              <a:t> </a:t>
            </a:r>
            <a:r>
              <a:rPr lang="en-GB" sz="5400" dirty="0" err="1">
                <a:latin typeface="Trebuchet MS" pitchFamily="34" charset="0"/>
              </a:rPr>
              <a:t>il-kbir</a:t>
            </a:r>
            <a:r>
              <a:rPr lang="en-GB" sz="5400" dirty="0">
                <a:latin typeface="Trebuchet MS" pitchFamily="34" charset="0"/>
              </a:rPr>
              <a:t> </a:t>
            </a:r>
            <a:r>
              <a:rPr lang="en-GB" sz="5400" dirty="0" err="1">
                <a:latin typeface="Trebuchet MS" pitchFamily="34" charset="0"/>
              </a:rPr>
              <a:t>fost</a:t>
            </a:r>
            <a:r>
              <a:rPr lang="en-GB" sz="5400" dirty="0">
                <a:latin typeface="Trebuchet MS" pitchFamily="34" charset="0"/>
              </a:rPr>
              <a:t> </a:t>
            </a:r>
            <a:r>
              <a:rPr lang="mt-MT" sz="5400" dirty="0">
                <a:latin typeface="Trebuchet MS" pitchFamily="34" charset="0"/>
              </a:rPr>
              <a:t>         </a:t>
            </a:r>
            <a:r>
              <a:rPr lang="en-GB" sz="5400" dirty="0" err="1">
                <a:latin typeface="Trebuchet MS" pitchFamily="34" charset="0"/>
              </a:rPr>
              <a:t>il-ħlejjaq</a:t>
            </a:r>
            <a:r>
              <a:rPr lang="en-GB" sz="5400" dirty="0">
                <a:latin typeface="Trebuchet MS" pitchFamily="34" charset="0"/>
              </a:rPr>
              <a:t> </a:t>
            </a:r>
            <a:r>
              <a:rPr lang="en-GB" sz="5400" dirty="0" err="1">
                <a:latin typeface="Trebuchet MS" pitchFamily="34" charset="0"/>
              </a:rPr>
              <a:t>kollha</a:t>
            </a:r>
            <a:r>
              <a:rPr lang="en-GB" sz="5400" dirty="0">
                <a:latin typeface="Trebuchet MS" pitchFamily="34" charset="0"/>
              </a:rPr>
              <a:t>; </a:t>
            </a:r>
          </a:p>
        </p:txBody>
      </p:sp>
      <p:pic>
        <p:nvPicPr>
          <p:cNvPr id="5" name="Picture 4" descr="Gesu-Cristo-Salvezza-01L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909388" y="0"/>
            <a:ext cx="3234612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heaven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63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285750"/>
            <a:ext cx="7286625" cy="6286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għax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fih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kien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maħluq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kollox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fis-sema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fl-art,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dak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kollu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jidher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23sky la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214313" y="0"/>
            <a:ext cx="8643937" cy="3124200"/>
          </a:xfrm>
        </p:spPr>
        <p:txBody>
          <a:bodyPr/>
          <a:lstStyle/>
          <a:p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dak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kollu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ma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jidhirx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troni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ħakmiet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prinċipati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setgħat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4495800"/>
            <a:ext cx="9143999" cy="2362200"/>
          </a:xfrm>
        </p:spPr>
        <p:txBody>
          <a:bodyPr/>
          <a:lstStyle/>
          <a:p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hu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hu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qabel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kollox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kollox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fih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qiegħed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iżomm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399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Kollox</a:t>
            </a:r>
            <a:r>
              <a:rPr kumimoji="0" lang="en-GB" sz="5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</a:t>
            </a:r>
            <a:r>
              <a:rPr kumimoji="0" lang="en-GB" sz="54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bih</a:t>
            </a:r>
            <a:r>
              <a:rPr kumimoji="0" lang="en-GB" sz="5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u </a:t>
            </a:r>
            <a:r>
              <a:rPr kumimoji="0" lang="en-GB" sz="54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għalih</a:t>
            </a:r>
            <a:r>
              <a:rPr kumimoji="0" lang="en-GB" sz="5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</a:t>
            </a:r>
            <a:r>
              <a:rPr kumimoji="0" lang="en-GB" sz="54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kien</a:t>
            </a:r>
            <a:r>
              <a:rPr kumimoji="0" lang="en-GB" sz="5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</a:t>
            </a:r>
            <a:r>
              <a:rPr kumimoji="0" lang="en-GB" sz="54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maħluq</a:t>
            </a:r>
            <a:r>
              <a:rPr kumimoji="0" lang="en-GB" sz="5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, 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810000" y="0"/>
            <a:ext cx="5257801" cy="6858000"/>
          </a:xfrm>
        </p:spPr>
        <p:txBody>
          <a:bodyPr/>
          <a:lstStyle/>
          <a:p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Hu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r-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Ras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b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tal-Ġisem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hu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Knisja.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Hu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b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 hu l-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bidu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il-kbir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qam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mill-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imwiet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sabiex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ikun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hu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ewwel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f’kollox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</a:t>
            </a:r>
          </a:p>
        </p:txBody>
      </p:sp>
      <p:pic>
        <p:nvPicPr>
          <p:cNvPr id="26627" name="Picture 3" descr="25The Resurrection of Chris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10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5105400" cy="6858000"/>
          </a:xfrm>
        </p:spPr>
        <p:txBody>
          <a:bodyPr/>
          <a:lstStyle/>
          <a:p>
            <a:r>
              <a:rPr lang="en-US" sz="5400" dirty="0" err="1">
                <a:latin typeface="Trebuchet MS" pitchFamily="34" charset="0"/>
              </a:rPr>
              <a:t>Hekk</a:t>
            </a:r>
            <a:r>
              <a:rPr lang="en-US" sz="5400" dirty="0">
                <a:latin typeface="Trebuchet MS" pitchFamily="34" charset="0"/>
              </a:rPr>
              <a:t> </a:t>
            </a:r>
            <a:r>
              <a:rPr lang="en-US" sz="5400" dirty="0" err="1">
                <a:latin typeface="Trebuchet MS" pitchFamily="34" charset="0"/>
              </a:rPr>
              <a:t>Alla</a:t>
            </a:r>
            <a:r>
              <a:rPr lang="en-US" sz="5400" dirty="0">
                <a:latin typeface="Trebuchet MS" pitchFamily="34" charset="0"/>
              </a:rPr>
              <a:t> </a:t>
            </a:r>
            <a:r>
              <a:rPr lang="en-US" sz="5400" dirty="0" err="1">
                <a:latin typeface="Trebuchet MS" pitchFamily="34" charset="0"/>
              </a:rPr>
              <a:t>għoġbu</a:t>
            </a:r>
            <a:r>
              <a:rPr lang="en-US" sz="5400" dirty="0">
                <a:latin typeface="Trebuchet MS" pitchFamily="34" charset="0"/>
              </a:rPr>
              <a:t> </a:t>
            </a:r>
            <a:r>
              <a:rPr lang="en-US" sz="5400" dirty="0" err="1">
                <a:latin typeface="Trebuchet MS" pitchFamily="34" charset="0"/>
              </a:rPr>
              <a:t>li</a:t>
            </a:r>
            <a:r>
              <a:rPr lang="en-US" sz="5400" dirty="0">
                <a:latin typeface="Trebuchet MS" pitchFamily="34" charset="0"/>
              </a:rPr>
              <a:t> </a:t>
            </a:r>
            <a:r>
              <a:rPr lang="en-US" sz="5400" dirty="0" err="1">
                <a:latin typeface="Trebuchet MS" pitchFamily="34" charset="0"/>
              </a:rPr>
              <a:t>tgħammar</a:t>
            </a:r>
            <a:r>
              <a:rPr lang="en-US" sz="5400" dirty="0">
                <a:latin typeface="Trebuchet MS" pitchFamily="34" charset="0"/>
              </a:rPr>
              <a:t> </a:t>
            </a:r>
            <a:r>
              <a:rPr lang="en-US" sz="5400" dirty="0" err="1">
                <a:latin typeface="Trebuchet MS" pitchFamily="34" charset="0"/>
              </a:rPr>
              <a:t>fih</a:t>
            </a:r>
            <a:r>
              <a:rPr lang="en-US" sz="5400" dirty="0">
                <a:latin typeface="Trebuchet MS" pitchFamily="34" charset="0"/>
              </a:rPr>
              <a:t> </a:t>
            </a:r>
            <a:r>
              <a:rPr lang="en-US" sz="5400" dirty="0" err="1">
                <a:latin typeface="Trebuchet MS" pitchFamily="34" charset="0"/>
              </a:rPr>
              <a:t>il-milja</a:t>
            </a:r>
            <a:r>
              <a:rPr lang="en-US" sz="5400" dirty="0">
                <a:latin typeface="Trebuchet MS" pitchFamily="34" charset="0"/>
              </a:rPr>
              <a:t> </a:t>
            </a:r>
            <a:r>
              <a:rPr lang="en-US" sz="5400" dirty="0" err="1">
                <a:latin typeface="Trebuchet MS" pitchFamily="34" charset="0"/>
              </a:rPr>
              <a:t>kollha</a:t>
            </a:r>
            <a:r>
              <a:rPr lang="en-US" sz="5400" dirty="0">
                <a:latin typeface="Trebuchet MS" pitchFamily="34" charset="0"/>
              </a:rPr>
              <a:t>; </a:t>
            </a:r>
            <a:r>
              <a:rPr lang="en-US" sz="5400" dirty="0" err="1">
                <a:latin typeface="Trebuchet MS" pitchFamily="34" charset="0"/>
              </a:rPr>
              <a:t>bih</a:t>
            </a:r>
            <a:r>
              <a:rPr lang="en-US" sz="5400" dirty="0">
                <a:latin typeface="Trebuchet MS" pitchFamily="34" charset="0"/>
              </a:rPr>
              <a:t> </a:t>
            </a:r>
            <a:r>
              <a:rPr lang="en-US" sz="5400" dirty="0" err="1">
                <a:latin typeface="Trebuchet MS" pitchFamily="34" charset="0"/>
              </a:rPr>
              <a:t>Alla</a:t>
            </a:r>
            <a:r>
              <a:rPr lang="en-US" sz="5400" dirty="0">
                <a:latin typeface="Trebuchet MS" pitchFamily="34" charset="0"/>
              </a:rPr>
              <a:t> </a:t>
            </a:r>
            <a:r>
              <a:rPr lang="en-US" sz="5400" dirty="0" err="1">
                <a:latin typeface="Trebuchet MS" pitchFamily="34" charset="0"/>
              </a:rPr>
              <a:t>għoġbu</a:t>
            </a:r>
            <a:r>
              <a:rPr lang="en-US" sz="5400" dirty="0">
                <a:latin typeface="Trebuchet MS" pitchFamily="34" charset="0"/>
              </a:rPr>
              <a:t> </a:t>
            </a:r>
            <a:r>
              <a:rPr lang="en-US" sz="5400" dirty="0" err="1">
                <a:latin typeface="Trebuchet MS" pitchFamily="34" charset="0"/>
              </a:rPr>
              <a:t>jerġa</a:t>
            </a:r>
            <a:r>
              <a:rPr lang="en-US" sz="5400" dirty="0">
                <a:latin typeface="Trebuchet MS" pitchFamily="34" charset="0"/>
              </a:rPr>
              <a:t>’ </a:t>
            </a:r>
            <a:r>
              <a:rPr lang="en-US" sz="5400" dirty="0" err="1">
                <a:latin typeface="Trebuchet MS" pitchFamily="34" charset="0"/>
              </a:rPr>
              <a:t>jħabbeb</a:t>
            </a:r>
            <a:r>
              <a:rPr lang="en-US" sz="5400" dirty="0">
                <a:latin typeface="Trebuchet MS" pitchFamily="34" charset="0"/>
              </a:rPr>
              <a:t> </a:t>
            </a:r>
            <a:r>
              <a:rPr lang="en-US" sz="5400" dirty="0" err="1">
                <a:latin typeface="Trebuchet MS" pitchFamily="34" charset="0"/>
              </a:rPr>
              <a:t>kollox</a:t>
            </a:r>
            <a:r>
              <a:rPr lang="mt-MT" sz="5400" dirty="0">
                <a:latin typeface="Trebuchet MS" pitchFamily="34" charset="0"/>
              </a:rPr>
              <a:t> miegħu;</a:t>
            </a:r>
            <a:r>
              <a:rPr lang="en-US" sz="5400" dirty="0">
                <a:latin typeface="Trebuchet MS" pitchFamily="34" charset="0"/>
              </a:rPr>
              <a:t> </a:t>
            </a:r>
            <a:endParaRPr lang="en-GB" sz="54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r="11966"/>
          <a:stretch>
            <a:fillRect/>
          </a:stretch>
        </p:blipFill>
        <p:spPr bwMode="auto">
          <a:xfrm>
            <a:off x="5219700" y="0"/>
            <a:ext cx="39243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648200" cy="6858000"/>
          </a:xfrm>
        </p:spPr>
        <p:txBody>
          <a:bodyPr/>
          <a:lstStyle/>
          <a:p>
            <a:r>
              <a:rPr lang="en-GB" sz="5400" dirty="0">
                <a:solidFill>
                  <a:schemeClr val="bg1"/>
                </a:solidFill>
                <a:latin typeface="Trebuchet MS" pitchFamily="34" charset="0"/>
              </a:rPr>
              <a:t>bid-</a:t>
            </a:r>
            <a:r>
              <a:rPr lang="en-GB" sz="5400" dirty="0" err="1">
                <a:solidFill>
                  <a:schemeClr val="bg1"/>
                </a:solidFill>
                <a:latin typeface="Trebuchet MS" pitchFamily="34" charset="0"/>
              </a:rPr>
              <a:t>demm</a:t>
            </a:r>
            <a:r>
              <a:rPr lang="en-GB" sz="54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pitchFamily="34" charset="0"/>
              </a:rPr>
              <a:t>tiegħu</a:t>
            </a:r>
            <a:r>
              <a:rPr lang="en-GB" sz="5400" dirty="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en-GB" sz="5400" dirty="0" err="1">
                <a:solidFill>
                  <a:schemeClr val="bg1"/>
                </a:solidFill>
                <a:latin typeface="Trebuchet MS" pitchFamily="34" charset="0"/>
              </a:rPr>
              <a:t>imxerred</a:t>
            </a:r>
            <a:r>
              <a:rPr lang="en-GB" sz="54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pitchFamily="34" charset="0"/>
              </a:rPr>
              <a:t>fuq</a:t>
            </a:r>
            <a:r>
              <a:rPr lang="en-GB" sz="5400" dirty="0">
                <a:solidFill>
                  <a:schemeClr val="bg1"/>
                </a:solidFill>
                <a:latin typeface="Trebuchet MS" pitchFamily="34" charset="0"/>
              </a:rPr>
              <a:t> is-</a:t>
            </a:r>
            <a:r>
              <a:rPr lang="en-GB" sz="5400" dirty="0" err="1">
                <a:solidFill>
                  <a:schemeClr val="bg1"/>
                </a:solidFill>
                <a:latin typeface="Trebuchet MS" pitchFamily="34" charset="0"/>
              </a:rPr>
              <a:t>salib</a:t>
            </a:r>
            <a:r>
              <a:rPr lang="en-GB" sz="5400" dirty="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en-GB" sz="5400" dirty="0" err="1">
                <a:solidFill>
                  <a:schemeClr val="bg1"/>
                </a:solidFill>
                <a:latin typeface="Trebuchet MS" pitchFamily="34" charset="0"/>
              </a:rPr>
              <a:t>ġieb</a:t>
            </a:r>
            <a:r>
              <a:rPr lang="en-GB" sz="5400" dirty="0">
                <a:solidFill>
                  <a:schemeClr val="bg1"/>
                </a:solidFill>
                <a:latin typeface="Trebuchet MS" pitchFamily="34" charset="0"/>
              </a:rPr>
              <a:t> is-</a:t>
            </a:r>
            <a:r>
              <a:rPr lang="en-GB" sz="5400" dirty="0" err="1">
                <a:solidFill>
                  <a:schemeClr val="bg1"/>
                </a:solidFill>
                <a:latin typeface="Trebuchet MS" pitchFamily="34" charset="0"/>
              </a:rPr>
              <a:t>sliem</a:t>
            </a:r>
            <a:r>
              <a:rPr lang="en-GB" sz="54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pitchFamily="34" charset="0"/>
              </a:rPr>
              <a:t>permezz</a:t>
            </a:r>
            <a:r>
              <a:rPr lang="en-GB" sz="54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pitchFamily="34" charset="0"/>
              </a:rPr>
              <a:t>tiegħu</a:t>
            </a:r>
            <a:r>
              <a:rPr lang="en-GB" sz="54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Trebuchet MS" pitchFamily="34" charset="0"/>
              </a:rPr>
              <a:t>fis-sema</a:t>
            </a:r>
            <a:r>
              <a:rPr lang="en-GB" sz="5400" dirty="0">
                <a:solidFill>
                  <a:schemeClr val="bg1"/>
                </a:solidFill>
                <a:latin typeface="Trebuchet MS" pitchFamily="34" charset="0"/>
              </a:rPr>
              <a:t> u fl-art.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0" y="0"/>
            <a:ext cx="4495800" cy="6858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Kelma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b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tal-Mulej</a:t>
            </a:r>
            <a:b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b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</a:t>
            </a:r>
            <a:r>
              <a:rPr lang="mt-MT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roddu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ħajr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  <p:pic>
        <p:nvPicPr>
          <p:cNvPr id="29700" name="Picture 5" descr="10word of go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069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4114800"/>
            <a:ext cx="9144000" cy="2528888"/>
          </a:xfrm>
        </p:spPr>
        <p:txBody>
          <a:bodyPr/>
          <a:lstStyle/>
          <a:p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Mosè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kellem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lill-poplu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qal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:  «Il-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Mulej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jifraħ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jagħmel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il-ġid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miegħek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29688" cy="6858000"/>
          </a:xfrm>
        </p:spPr>
        <p:txBody>
          <a:bodyPr/>
          <a:lstStyle/>
          <a:p>
            <a:r>
              <a:rPr lang="en-GB" sz="4800" b="1" dirty="0">
                <a:solidFill>
                  <a:srgbClr val="FFFF00"/>
                </a:solidFill>
                <a:latin typeface="Trebuchet MS" pitchFamily="34" charset="0"/>
              </a:rPr>
              <a:t>Hallelujah. Hallelujah.</a:t>
            </a:r>
            <a:br>
              <a:rPr lang="en-GB" sz="4800" b="1" dirty="0">
                <a:solidFill>
                  <a:schemeClr val="bg1"/>
                </a:solidFill>
                <a:latin typeface="Trebuchet MS" pitchFamily="34" charset="0"/>
              </a:rPr>
            </a:br>
            <a:br>
              <a:rPr lang="en-GB" sz="4800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en-US" sz="4800" i="1" dirty="0"/>
              <a:t>Il-</a:t>
            </a:r>
            <a:r>
              <a:rPr lang="en-US" sz="4800" i="1" dirty="0" err="1"/>
              <a:t>kliem</a:t>
            </a:r>
            <a:r>
              <a:rPr lang="en-US" sz="4800" i="1" dirty="0"/>
              <a:t> </a:t>
            </a:r>
            <a:r>
              <a:rPr lang="en-US" sz="4800" i="1" dirty="0" err="1"/>
              <a:t>tiegħek</a:t>
            </a:r>
            <a:r>
              <a:rPr lang="en-US" sz="4800" i="1" dirty="0"/>
              <a:t> </a:t>
            </a:r>
            <a:r>
              <a:rPr lang="en-US" sz="4800" i="1" dirty="0" err="1"/>
              <a:t>Mulej</a:t>
            </a:r>
            <a:r>
              <a:rPr lang="en-US" sz="4800" i="1" dirty="0"/>
              <a:t>, </a:t>
            </a:r>
            <a:r>
              <a:rPr lang="en-US" sz="4800" i="1" dirty="0" err="1"/>
              <a:t>huwa</a:t>
            </a:r>
            <a:r>
              <a:rPr lang="en-US" sz="4800" i="1" dirty="0"/>
              <a:t> </a:t>
            </a:r>
            <a:r>
              <a:rPr lang="en-US" sz="4800" i="1" dirty="0" err="1"/>
              <a:t>spirtu</a:t>
            </a:r>
            <a:r>
              <a:rPr lang="en-US" sz="4800" i="1" dirty="0"/>
              <a:t> u </a:t>
            </a:r>
            <a:r>
              <a:rPr lang="en-US" sz="4800" i="1" dirty="0" err="1"/>
              <a:t>ħajja</a:t>
            </a:r>
            <a:r>
              <a:rPr lang="en-US" sz="4800" i="1" dirty="0"/>
              <a:t>:</a:t>
            </a:r>
            <a:br>
              <a:rPr lang="en-US" sz="4800" dirty="0"/>
            </a:br>
            <a:r>
              <a:rPr lang="en-US" sz="4800" i="1" dirty="0" err="1"/>
              <a:t>Inti</a:t>
            </a:r>
            <a:r>
              <a:rPr lang="en-US" sz="4800" i="1" dirty="0"/>
              <a:t> </a:t>
            </a:r>
            <a:r>
              <a:rPr lang="en-US" sz="4800" i="1" dirty="0" err="1"/>
              <a:t>għandek</a:t>
            </a:r>
            <a:r>
              <a:rPr lang="en-US" sz="4800" i="1" dirty="0"/>
              <a:t> </a:t>
            </a:r>
            <a:r>
              <a:rPr lang="en-US" sz="4800" i="1" dirty="0" err="1"/>
              <a:t>il-kliem</a:t>
            </a:r>
            <a:r>
              <a:rPr lang="en-US" sz="4800" i="1" dirty="0"/>
              <a:t> </a:t>
            </a:r>
            <a:r>
              <a:rPr lang="en-US" sz="4800" i="1" dirty="0" err="1"/>
              <a:t>tal-ħajja</a:t>
            </a:r>
            <a:r>
              <a:rPr lang="en-US" sz="4800" i="1" dirty="0"/>
              <a:t> </a:t>
            </a:r>
            <a:r>
              <a:rPr lang="en-US" sz="4800" i="1" dirty="0" err="1"/>
              <a:t>ta</a:t>
            </a:r>
            <a:r>
              <a:rPr lang="en-US" sz="4800" i="1" dirty="0"/>
              <a:t>’ </a:t>
            </a:r>
            <a:r>
              <a:rPr lang="en-US" sz="4800" i="1" dirty="0" err="1"/>
              <a:t>dejjem</a:t>
            </a:r>
            <a:r>
              <a:rPr lang="en-US" sz="4800" i="1" dirty="0"/>
              <a:t>.</a:t>
            </a:r>
            <a:br>
              <a:rPr lang="en-US" sz="4800" dirty="0"/>
            </a:br>
            <a:r>
              <a:rPr lang="en-GB" sz="4800" b="1" dirty="0">
                <a:solidFill>
                  <a:srgbClr val="FFFF00"/>
                </a:solidFill>
                <a:latin typeface="Trebuchet MS" pitchFamily="34" charset="0"/>
              </a:rPr>
              <a:t>Hallelujah.</a:t>
            </a:r>
            <a:endParaRPr lang="en-GB" sz="4800" dirty="0">
              <a:solidFill>
                <a:srgbClr val="FFFF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1913" y="0"/>
            <a:ext cx="4586287" cy="6858000"/>
          </a:xfrm>
        </p:spPr>
        <p:txBody>
          <a:bodyPr/>
          <a:lstStyle/>
          <a:p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Qari</a:t>
            </a:r>
            <a: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mill-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Evanġelju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skont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b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San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Luqa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b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b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Lq</a:t>
            </a:r>
            <a:r>
              <a:rPr lang="en-GB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10, 25-37 </a:t>
            </a:r>
          </a:p>
        </p:txBody>
      </p:sp>
      <p:pic>
        <p:nvPicPr>
          <p:cNvPr id="31747" name="Picture 3" descr="30StLuk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0753" y="0"/>
            <a:ext cx="445324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76410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562600" y="0"/>
            <a:ext cx="3429000" cy="6858000"/>
          </a:xfrm>
        </p:spPr>
        <p:txBody>
          <a:bodyPr/>
          <a:lstStyle/>
          <a:p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F’dak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mt-MT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iż-żmien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iqum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wieħed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għaref</a:t>
            </a:r>
            <a:r>
              <a:rPr lang="mt-MT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fil-Liġi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u,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biex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iġarrab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lil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Ġesù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staqsieh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endParaRPr lang="en-GB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5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4114800"/>
            <a:ext cx="9144000" cy="2590800"/>
          </a:xfrm>
        </p:spPr>
        <p:txBody>
          <a:bodyPr/>
          <a:lstStyle/>
          <a:p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«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Mgħallem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x’nagħmel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biex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niret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il-ħajja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dejjem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?»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57563"/>
          </a:xfrm>
        </p:spPr>
        <p:txBody>
          <a:bodyPr/>
          <a:lstStyle/>
          <a:p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Qallu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Ġesù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: </a:t>
            </a:r>
            <a:b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«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Fil-Liġi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x’hemm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miktub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?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x’taqra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fiha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?»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648200" y="0"/>
            <a:ext cx="4419600" cy="6857999"/>
          </a:xfrm>
        </p:spPr>
        <p:txBody>
          <a:bodyPr/>
          <a:lstStyle/>
          <a:p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wieġeb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: «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għandek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tħobb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il-Mulej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tiegħek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b’qalbek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kollha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4819" name="Picture 3" descr="33lovegod.jpg"/>
          <p:cNvPicPr>
            <a:picLocks noChangeAspect="1"/>
          </p:cNvPicPr>
          <p:nvPr/>
        </p:nvPicPr>
        <p:blipFill>
          <a:blip r:embed="rId2" cstate="print"/>
          <a:srcRect l="4611"/>
          <a:stretch>
            <a:fillRect/>
          </a:stretch>
        </p:blipFill>
        <p:spPr bwMode="auto">
          <a:xfrm>
            <a:off x="0" y="0"/>
            <a:ext cx="47289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05600"/>
          </a:xfrm>
        </p:spPr>
        <p:txBody>
          <a:bodyPr/>
          <a:lstStyle/>
          <a:p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b’ruħek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kollha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bil-qawwa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tiegħek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kollha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u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b’moħħok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kollu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u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lill-proxxmu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tiegħek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bħalek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innifsek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.» </a:t>
            </a:r>
            <a:endParaRPr lang="en-GB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505200" cy="6858000"/>
          </a:xfrm>
        </p:spPr>
        <p:txBody>
          <a:bodyPr/>
          <a:lstStyle/>
          <a:p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Qallu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Ġesù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: «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Sewwa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weġibt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;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agħmel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hekk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tgħix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.»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641" y="0"/>
            <a:ext cx="565135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4419600" cy="6858000"/>
          </a:xfrm>
        </p:spPr>
        <p:txBody>
          <a:bodyPr/>
          <a:lstStyle/>
          <a:p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Iżda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biex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juri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kellu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raġun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qal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Ġesù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: «U </a:t>
            </a:r>
            <a:r>
              <a:rPr lang="mt-MT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l-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proxxmu</a:t>
            </a:r>
            <a:b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tiegħi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min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?» U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Ġesù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raġa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qabad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jgħidlu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: </a:t>
            </a:r>
            <a:endParaRPr lang="en-GB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3986"/>
          <a:stretch>
            <a:fillRect/>
          </a:stretch>
        </p:blipFill>
        <p:spPr bwMode="auto">
          <a:xfrm>
            <a:off x="0" y="0"/>
            <a:ext cx="46863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martin-samaritan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714375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5000625" y="0"/>
            <a:ext cx="3929063" cy="6643688"/>
          </a:xfrm>
        </p:spPr>
        <p:txBody>
          <a:bodyPr/>
          <a:lstStyle/>
          <a:p>
            <a:r>
              <a:rPr lang="en-GB" sz="5400" dirty="0">
                <a:latin typeface="Trebuchet MS" pitchFamily="34" charset="0"/>
              </a:rPr>
              <a:t>«</a:t>
            </a:r>
            <a:r>
              <a:rPr lang="en-GB" sz="5400" dirty="0" err="1">
                <a:latin typeface="Trebuchet MS" pitchFamily="34" charset="0"/>
              </a:rPr>
              <a:t>Wieħed</a:t>
            </a:r>
            <a:r>
              <a:rPr lang="en-GB" sz="5400" dirty="0">
                <a:latin typeface="Trebuchet MS" pitchFamily="34" charset="0"/>
              </a:rPr>
              <a:t> </a:t>
            </a:r>
            <a:r>
              <a:rPr lang="en-GB" sz="5400" dirty="0" err="1">
                <a:latin typeface="Trebuchet MS" pitchFamily="34" charset="0"/>
              </a:rPr>
              <a:t>raġel</a:t>
            </a:r>
            <a:r>
              <a:rPr lang="en-GB" sz="5400" dirty="0">
                <a:latin typeface="Trebuchet MS" pitchFamily="34" charset="0"/>
              </a:rPr>
              <a:t> </a:t>
            </a:r>
            <a:r>
              <a:rPr lang="en-GB" sz="5400" dirty="0" err="1">
                <a:latin typeface="Trebuchet MS" pitchFamily="34" charset="0"/>
              </a:rPr>
              <a:t>kien</a:t>
            </a:r>
            <a:r>
              <a:rPr lang="en-GB" sz="5400" dirty="0">
                <a:latin typeface="Trebuchet MS" pitchFamily="34" charset="0"/>
              </a:rPr>
              <a:t> </a:t>
            </a:r>
            <a:r>
              <a:rPr lang="en-GB" sz="5400" dirty="0" err="1">
                <a:latin typeface="Trebuchet MS" pitchFamily="34" charset="0"/>
              </a:rPr>
              <a:t>nieżel</a:t>
            </a:r>
            <a:r>
              <a:rPr lang="en-GB" sz="5400" dirty="0">
                <a:latin typeface="Trebuchet MS" pitchFamily="34" charset="0"/>
              </a:rPr>
              <a:t> </a:t>
            </a:r>
            <a:r>
              <a:rPr lang="en-GB" sz="5400" dirty="0" err="1">
                <a:latin typeface="Trebuchet MS" pitchFamily="34" charset="0"/>
              </a:rPr>
              <a:t>Ġeriko</a:t>
            </a:r>
            <a:r>
              <a:rPr lang="en-GB" sz="5400" dirty="0">
                <a:latin typeface="Trebuchet MS" pitchFamily="34" charset="0"/>
              </a:rPr>
              <a:t> </a:t>
            </a:r>
            <a:r>
              <a:rPr lang="en-GB" sz="5400" dirty="0" err="1">
                <a:latin typeface="Trebuchet MS" pitchFamily="34" charset="0"/>
              </a:rPr>
              <a:t>minn</a:t>
            </a:r>
            <a:r>
              <a:rPr lang="en-GB" sz="5400" dirty="0">
                <a:latin typeface="Trebuchet MS" pitchFamily="34" charset="0"/>
              </a:rPr>
              <a:t> </a:t>
            </a:r>
            <a:r>
              <a:rPr lang="en-GB" sz="5400" dirty="0" err="1">
                <a:latin typeface="Trebuchet MS" pitchFamily="34" charset="0"/>
              </a:rPr>
              <a:t>Ġerusalem</a:t>
            </a:r>
            <a:r>
              <a:rPr lang="en-GB" sz="5400" dirty="0">
                <a:latin typeface="Trebuchet MS" pitchFamily="34" charset="0"/>
              </a:rPr>
              <a:t>, u </a:t>
            </a:r>
            <a:r>
              <a:rPr lang="en-GB" sz="5400" dirty="0" err="1">
                <a:latin typeface="Trebuchet MS" pitchFamily="34" charset="0"/>
              </a:rPr>
              <a:t>waqa</a:t>
            </a:r>
            <a:r>
              <a:rPr lang="en-GB" sz="5400" dirty="0">
                <a:latin typeface="Trebuchet MS" pitchFamily="34" charset="0"/>
              </a:rPr>
              <a:t>’ </a:t>
            </a:r>
            <a:r>
              <a:rPr lang="en-GB" sz="5400" dirty="0" err="1">
                <a:latin typeface="Trebuchet MS" pitchFamily="34" charset="0"/>
              </a:rPr>
              <a:t>f’idejn</a:t>
            </a:r>
            <a:r>
              <a:rPr lang="en-GB" sz="5400" dirty="0">
                <a:latin typeface="Trebuchet MS" pitchFamily="34" charset="0"/>
              </a:rPr>
              <a:t> </a:t>
            </a:r>
            <a:br>
              <a:rPr lang="mt-MT" sz="5400" dirty="0">
                <a:latin typeface="Trebuchet MS" pitchFamily="34" charset="0"/>
              </a:rPr>
            </a:br>
            <a:r>
              <a:rPr lang="en-GB" sz="5400" dirty="0" err="1">
                <a:latin typeface="Trebuchet MS" pitchFamily="34" charset="0"/>
              </a:rPr>
              <a:t>il-ħallelin</a:t>
            </a:r>
            <a:r>
              <a:rPr lang="en-GB" sz="5400" dirty="0">
                <a:latin typeface="Trebuchet MS" pitchFamily="34" charset="0"/>
              </a:rPr>
              <a:t>, 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876800" y="0"/>
            <a:ext cx="4267200" cy="6858000"/>
          </a:xfrm>
        </p:spPr>
        <p:txBody>
          <a:bodyPr/>
          <a:lstStyle/>
          <a:p>
            <a:r>
              <a:rPr lang="en-US" sz="5400" i="1" dirty="0" err="1">
                <a:latin typeface="Trebuchet MS" pitchFamily="34" charset="0"/>
              </a:rPr>
              <a:t>jekk</a:t>
            </a:r>
            <a:r>
              <a:rPr lang="en-US" sz="5400" i="1" dirty="0">
                <a:latin typeface="Trebuchet MS" pitchFamily="34" charset="0"/>
              </a:rPr>
              <a:t> </a:t>
            </a:r>
            <a:r>
              <a:rPr lang="en-US" sz="5400" i="1" dirty="0" err="1">
                <a:latin typeface="Trebuchet MS" pitchFamily="34" charset="0"/>
              </a:rPr>
              <a:t>int</a:t>
            </a:r>
            <a:r>
              <a:rPr lang="en-US" sz="5400" i="1" dirty="0">
                <a:latin typeface="Trebuchet MS" pitchFamily="34" charset="0"/>
              </a:rPr>
              <a:t> </a:t>
            </a:r>
            <a:r>
              <a:rPr lang="en-US" sz="5400" i="1" dirty="0" err="1">
                <a:latin typeface="Trebuchet MS" pitchFamily="34" charset="0"/>
              </a:rPr>
              <a:t>tisma</a:t>
            </a:r>
            <a:r>
              <a:rPr lang="en-US" sz="5400" i="1" dirty="0">
                <a:latin typeface="Trebuchet MS" pitchFamily="34" charset="0"/>
              </a:rPr>
              <a:t>’</a:t>
            </a:r>
            <a:r>
              <a:rPr lang="mt-MT" sz="5400" i="1" dirty="0">
                <a:latin typeface="Trebuchet MS" pitchFamily="34" charset="0"/>
              </a:rPr>
              <a:t>         </a:t>
            </a:r>
            <a:r>
              <a:rPr lang="en-US" sz="5400" i="1" dirty="0">
                <a:latin typeface="Trebuchet MS" pitchFamily="34" charset="0"/>
              </a:rPr>
              <a:t>l-</a:t>
            </a:r>
            <a:r>
              <a:rPr lang="en-US" sz="5400" i="1" dirty="0" err="1">
                <a:latin typeface="Trebuchet MS" pitchFamily="34" charset="0"/>
              </a:rPr>
              <a:t>kelma</a:t>
            </a:r>
            <a:r>
              <a:rPr lang="en-US" sz="5400" i="1" dirty="0">
                <a:latin typeface="Trebuchet MS" pitchFamily="34" charset="0"/>
              </a:rPr>
              <a:t> </a:t>
            </a:r>
            <a:r>
              <a:rPr lang="mt-MT" sz="5400" i="1" dirty="0">
                <a:latin typeface="Trebuchet MS" pitchFamily="34" charset="0"/>
              </a:rPr>
              <a:t>   </a:t>
            </a:r>
            <a:r>
              <a:rPr lang="en-US" sz="5400" i="1" dirty="0" err="1">
                <a:latin typeface="Trebuchet MS" pitchFamily="34" charset="0"/>
              </a:rPr>
              <a:t>tal-Mulej</a:t>
            </a:r>
            <a:r>
              <a:rPr lang="en-US" sz="5400" i="1" dirty="0">
                <a:latin typeface="Trebuchet MS" pitchFamily="34" charset="0"/>
              </a:rPr>
              <a:t>, </a:t>
            </a:r>
            <a:r>
              <a:rPr lang="en-US" sz="5400" i="1" dirty="0" err="1">
                <a:latin typeface="Trebuchet MS" pitchFamily="34" charset="0"/>
              </a:rPr>
              <a:t>Alla</a:t>
            </a:r>
            <a:r>
              <a:rPr lang="mt-MT" sz="5400" i="1" dirty="0">
                <a:latin typeface="Trebuchet MS" pitchFamily="34" charset="0"/>
              </a:rPr>
              <a:t> </a:t>
            </a:r>
            <a:r>
              <a:rPr lang="en-US" sz="5400" i="1" dirty="0" err="1">
                <a:latin typeface="Trebuchet MS" pitchFamily="34" charset="0"/>
              </a:rPr>
              <a:t>tiegħek</a:t>
            </a:r>
            <a:r>
              <a:rPr lang="en-US" sz="5400" i="1" dirty="0">
                <a:latin typeface="Trebuchet MS" pitchFamily="34" charset="0"/>
              </a:rPr>
              <a:t>, u </a:t>
            </a:r>
            <a:r>
              <a:rPr lang="en-US" sz="5400" i="1" dirty="0" err="1">
                <a:latin typeface="Trebuchet MS" pitchFamily="34" charset="0"/>
              </a:rPr>
              <a:t>tħares</a:t>
            </a:r>
            <a:r>
              <a:rPr lang="en-US" sz="5400" i="1" dirty="0">
                <a:latin typeface="Trebuchet MS" pitchFamily="34" charset="0"/>
              </a:rPr>
              <a:t> </a:t>
            </a:r>
            <a:r>
              <a:rPr lang="mt-MT" sz="5400" i="1" dirty="0">
                <a:latin typeface="Trebuchet MS" pitchFamily="34" charset="0"/>
              </a:rPr>
              <a:t>       </a:t>
            </a:r>
            <a:r>
              <a:rPr lang="en-US" sz="5400" i="1" dirty="0">
                <a:latin typeface="Trebuchet MS" pitchFamily="34" charset="0"/>
              </a:rPr>
              <a:t>l-</a:t>
            </a:r>
            <a:r>
              <a:rPr lang="en-US" sz="5400" i="1" dirty="0" err="1">
                <a:latin typeface="Trebuchet MS" pitchFamily="34" charset="0"/>
              </a:rPr>
              <a:t>ordnijiet</a:t>
            </a:r>
            <a:r>
              <a:rPr lang="en-US" sz="5400" i="1" dirty="0">
                <a:latin typeface="Trebuchet MS" pitchFamily="34" charset="0"/>
              </a:rPr>
              <a:t> </a:t>
            </a:r>
            <a:r>
              <a:rPr lang="en-US" sz="5400" i="1" dirty="0" err="1">
                <a:latin typeface="Trebuchet MS" pitchFamily="34" charset="0"/>
              </a:rPr>
              <a:t>tiegħu</a:t>
            </a:r>
            <a:r>
              <a:rPr lang="en-US" sz="5400" i="1" dirty="0">
                <a:latin typeface="Trebuchet MS" pitchFamily="34" charset="0"/>
              </a:rPr>
              <a:t> </a:t>
            </a:r>
            <a:endParaRPr lang="en-GB" sz="54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5710"/>
          <a:stretch>
            <a:fillRect/>
          </a:stretch>
        </p:blipFill>
        <p:spPr bwMode="auto">
          <a:xfrm>
            <a:off x="0" y="0"/>
            <a:ext cx="4953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martin-samaritan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42938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itle 1"/>
          <p:cNvSpPr>
            <a:spLocks noGrp="1"/>
          </p:cNvSpPr>
          <p:nvPr>
            <p:ph type="title"/>
          </p:nvPr>
        </p:nvSpPr>
        <p:spPr>
          <a:xfrm>
            <a:off x="4800600" y="0"/>
            <a:ext cx="4267200" cy="6858000"/>
          </a:xfrm>
        </p:spPr>
        <p:txBody>
          <a:bodyPr/>
          <a:lstStyle/>
          <a:p>
            <a:r>
              <a:rPr lang="mt-MT" sz="5400" dirty="0">
                <a:latin typeface="Trebuchet MS" pitchFamily="34" charset="0"/>
              </a:rPr>
              <a:t>Dawn </a:t>
            </a:r>
            <a:r>
              <a:rPr lang="en-GB" sz="5400" dirty="0">
                <a:latin typeface="Trebuchet MS" pitchFamily="34" charset="0"/>
              </a:rPr>
              <a:t> </a:t>
            </a:r>
            <a:r>
              <a:rPr lang="en-GB" sz="5400" dirty="0" err="1">
                <a:latin typeface="Trebuchet MS" pitchFamily="34" charset="0"/>
              </a:rPr>
              <a:t>neżżgħuh</a:t>
            </a:r>
            <a:r>
              <a:rPr lang="en-GB" sz="5400" dirty="0">
                <a:latin typeface="Trebuchet MS" pitchFamily="34" charset="0"/>
              </a:rPr>
              <a:t>, </a:t>
            </a:r>
            <a:r>
              <a:rPr lang="en-GB" sz="5400" dirty="0" err="1">
                <a:latin typeface="Trebuchet MS" pitchFamily="34" charset="0"/>
              </a:rPr>
              <a:t>biċċruh</a:t>
            </a:r>
            <a:r>
              <a:rPr lang="en-GB" sz="5400" dirty="0">
                <a:latin typeface="Trebuchet MS" pitchFamily="34" charset="0"/>
              </a:rPr>
              <a:t> </a:t>
            </a:r>
            <a:br>
              <a:rPr lang="mt-MT" sz="5400" dirty="0">
                <a:latin typeface="Trebuchet MS" pitchFamily="34" charset="0"/>
              </a:rPr>
            </a:br>
            <a:r>
              <a:rPr lang="en-GB" sz="5400" dirty="0" err="1">
                <a:latin typeface="Trebuchet MS" pitchFamily="34" charset="0"/>
              </a:rPr>
              <a:t>bis</a:t>
            </a:r>
            <a:r>
              <a:rPr lang="en-GB" sz="5400" dirty="0">
                <a:latin typeface="Trebuchet MS" pitchFamily="34" charset="0"/>
              </a:rPr>
              <a:t>-swat, u </a:t>
            </a:r>
            <a:r>
              <a:rPr lang="en-GB" sz="5400" dirty="0" err="1">
                <a:latin typeface="Trebuchet MS" pitchFamily="34" charset="0"/>
              </a:rPr>
              <a:t>telqu</a:t>
            </a:r>
            <a:r>
              <a:rPr lang="en-GB" sz="5400" dirty="0">
                <a:latin typeface="Trebuchet MS" pitchFamily="34" charset="0"/>
              </a:rPr>
              <a:t>, u </a:t>
            </a:r>
            <a:r>
              <a:rPr lang="en-GB" sz="5400" dirty="0" err="1">
                <a:latin typeface="Trebuchet MS" pitchFamily="34" charset="0"/>
              </a:rPr>
              <a:t>ħallewh</a:t>
            </a:r>
            <a:r>
              <a:rPr lang="en-GB" sz="5400" dirty="0">
                <a:latin typeface="Trebuchet MS" pitchFamily="34" charset="0"/>
              </a:rPr>
              <a:t> </a:t>
            </a:r>
            <a:r>
              <a:rPr lang="en-GB" sz="5400" dirty="0" err="1">
                <a:latin typeface="Trebuchet MS" pitchFamily="34" charset="0"/>
              </a:rPr>
              <a:t>nofsu</a:t>
            </a:r>
            <a:r>
              <a:rPr lang="en-GB" sz="5400" dirty="0">
                <a:latin typeface="Trebuchet MS" pitchFamily="34" charset="0"/>
              </a:rPr>
              <a:t> </a:t>
            </a:r>
            <a:r>
              <a:rPr lang="en-GB" sz="5400" dirty="0" err="1">
                <a:latin typeface="Trebuchet MS" pitchFamily="34" charset="0"/>
              </a:rPr>
              <a:t>mejjet</a:t>
            </a:r>
            <a:r>
              <a:rPr lang="en-GB" sz="5400" dirty="0">
                <a:latin typeface="Trebuchet MS" pitchFamily="34" charset="0"/>
              </a:rPr>
              <a:t>. </a:t>
            </a: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martin-samaritan3.jpg"/>
          <p:cNvPicPr>
            <a:picLocks noChangeAspect="1"/>
          </p:cNvPicPr>
          <p:nvPr/>
        </p:nvPicPr>
        <p:blipFill>
          <a:blip r:embed="rId2" cstate="print"/>
          <a:srcRect l="32813"/>
          <a:stretch>
            <a:fillRect/>
          </a:stretch>
        </p:blipFill>
        <p:spPr bwMode="auto">
          <a:xfrm>
            <a:off x="685800" y="53163"/>
            <a:ext cx="6096000" cy="68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3595688" y="0"/>
            <a:ext cx="5472112" cy="6858000"/>
          </a:xfrm>
        </p:spPr>
        <p:txBody>
          <a:bodyPr/>
          <a:lstStyle/>
          <a:p>
            <a:r>
              <a:rPr lang="en-GB" sz="5400" dirty="0" err="1">
                <a:latin typeface="Trebuchet MS" pitchFamily="34" charset="0"/>
              </a:rPr>
              <a:t>Inzerta</a:t>
            </a:r>
            <a:r>
              <a:rPr lang="en-GB" sz="5400" dirty="0">
                <a:latin typeface="Trebuchet MS" pitchFamily="34" charset="0"/>
              </a:rPr>
              <a:t> </a:t>
            </a:r>
            <a:r>
              <a:rPr lang="en-GB" sz="5400" dirty="0" err="1">
                <a:latin typeface="Trebuchet MS" pitchFamily="34" charset="0"/>
              </a:rPr>
              <a:t>kien</a:t>
            </a:r>
            <a:r>
              <a:rPr lang="en-GB" sz="5400" dirty="0">
                <a:latin typeface="Trebuchet MS" pitchFamily="34" charset="0"/>
              </a:rPr>
              <a:t> </a:t>
            </a:r>
            <a:r>
              <a:rPr lang="en-GB" sz="5400" dirty="0" err="1">
                <a:latin typeface="Trebuchet MS" pitchFamily="34" charset="0"/>
              </a:rPr>
              <a:t>nieżel</a:t>
            </a:r>
            <a:r>
              <a:rPr lang="en-GB" sz="5400" dirty="0">
                <a:latin typeface="Trebuchet MS" pitchFamily="34" charset="0"/>
              </a:rPr>
              <a:t> </a:t>
            </a:r>
            <a:r>
              <a:rPr lang="en-GB" sz="5400" dirty="0" err="1">
                <a:latin typeface="Trebuchet MS" pitchFamily="34" charset="0"/>
              </a:rPr>
              <a:t>qassis</a:t>
            </a:r>
            <a:r>
              <a:rPr lang="en-GB" sz="5400" dirty="0">
                <a:latin typeface="Trebuchet MS" pitchFamily="34" charset="0"/>
              </a:rPr>
              <a:t> </a:t>
            </a:r>
            <a:r>
              <a:rPr lang="en-GB" sz="5400" dirty="0" err="1">
                <a:latin typeface="Trebuchet MS" pitchFamily="34" charset="0"/>
              </a:rPr>
              <a:t>minn</a:t>
            </a:r>
            <a:r>
              <a:rPr lang="en-GB" sz="5400" dirty="0">
                <a:latin typeface="Trebuchet MS" pitchFamily="34" charset="0"/>
              </a:rPr>
              <a:t> </a:t>
            </a:r>
            <a:r>
              <a:rPr lang="en-GB" sz="5400" dirty="0" err="1">
                <a:latin typeface="Trebuchet MS" pitchFamily="34" charset="0"/>
              </a:rPr>
              <a:t>dik</a:t>
            </a:r>
            <a:r>
              <a:rPr lang="en-GB" sz="5400" dirty="0">
                <a:latin typeface="Trebuchet MS" pitchFamily="34" charset="0"/>
              </a:rPr>
              <a:t> it-</a:t>
            </a:r>
            <a:r>
              <a:rPr lang="en-GB" sz="5400" dirty="0" err="1">
                <a:latin typeface="Trebuchet MS" pitchFamily="34" charset="0"/>
              </a:rPr>
              <a:t>triq</a:t>
            </a:r>
            <a:r>
              <a:rPr lang="en-GB" sz="5400" dirty="0">
                <a:latin typeface="Trebuchet MS" pitchFamily="34" charset="0"/>
              </a:rPr>
              <a:t> </a:t>
            </a:r>
            <a:r>
              <a:rPr lang="mt-MT" sz="5400" dirty="0">
                <a:latin typeface="Trebuchet MS" pitchFamily="34" charset="0"/>
              </a:rPr>
              <a:t> </a:t>
            </a:r>
            <a:r>
              <a:rPr lang="en-GB" sz="5400" dirty="0">
                <a:latin typeface="Trebuchet MS" pitchFamily="34" charset="0"/>
              </a:rPr>
              <a:t>u rah, </a:t>
            </a:r>
            <a:r>
              <a:rPr lang="en-GB" sz="5400" dirty="0" err="1">
                <a:latin typeface="Trebuchet MS" pitchFamily="34" charset="0"/>
              </a:rPr>
              <a:t>għadda</a:t>
            </a:r>
            <a:r>
              <a:rPr lang="en-GB" sz="5400" dirty="0">
                <a:latin typeface="Trebuchet MS" pitchFamily="34" charset="0"/>
              </a:rPr>
              <a:t> </a:t>
            </a:r>
            <a:r>
              <a:rPr lang="en-GB" sz="5400" dirty="0" err="1">
                <a:latin typeface="Trebuchet MS" pitchFamily="34" charset="0"/>
              </a:rPr>
              <a:t>minn</a:t>
            </a:r>
            <a:r>
              <a:rPr lang="en-GB" sz="5400" dirty="0">
                <a:latin typeface="Trebuchet MS" pitchFamily="34" charset="0"/>
              </a:rPr>
              <a:t> mal-</a:t>
            </a:r>
            <a:r>
              <a:rPr lang="en-GB" sz="5400" dirty="0" err="1">
                <a:latin typeface="Trebuchet MS" pitchFamily="34" charset="0"/>
              </a:rPr>
              <a:t>ġenb</a:t>
            </a:r>
            <a:r>
              <a:rPr lang="en-GB" sz="5400" dirty="0">
                <a:latin typeface="Trebuchet MS" pitchFamily="34" charset="0"/>
              </a:rPr>
              <a:t> </a:t>
            </a:r>
            <a:r>
              <a:rPr lang="mt-MT" sz="5400" dirty="0">
                <a:latin typeface="Trebuchet MS" pitchFamily="34" charset="0"/>
              </a:rPr>
              <a:t> </a:t>
            </a:r>
            <a:r>
              <a:rPr lang="en-GB" sz="5400" dirty="0">
                <a:latin typeface="Trebuchet MS" pitchFamily="34" charset="0"/>
              </a:rPr>
              <a:t>u </a:t>
            </a:r>
            <a:r>
              <a:rPr lang="en-GB" sz="5400" dirty="0" err="1">
                <a:latin typeface="Trebuchet MS" pitchFamily="34" charset="0"/>
              </a:rPr>
              <a:t>baqa’ sejjer</a:t>
            </a:r>
            <a:r>
              <a:rPr lang="en-GB" sz="5400" dirty="0">
                <a:latin typeface="Trebuchet MS" pitchFamily="34" charset="0"/>
              </a:rPr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martin-samaritan4.jpg"/>
          <p:cNvPicPr>
            <a:picLocks noChangeAspect="1"/>
          </p:cNvPicPr>
          <p:nvPr/>
        </p:nvPicPr>
        <p:blipFill>
          <a:blip r:embed="rId2" cstate="print"/>
          <a:srcRect l="26563"/>
          <a:stretch>
            <a:fillRect/>
          </a:stretch>
        </p:blipFill>
        <p:spPr bwMode="auto">
          <a:xfrm>
            <a:off x="0" y="87549"/>
            <a:ext cx="6629400" cy="677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itle 1"/>
          <p:cNvSpPr>
            <a:spLocks noGrp="1"/>
          </p:cNvSpPr>
          <p:nvPr>
            <p:ph type="title"/>
          </p:nvPr>
        </p:nvSpPr>
        <p:spPr>
          <a:xfrm>
            <a:off x="3786188" y="0"/>
            <a:ext cx="4900612" cy="6858000"/>
          </a:xfrm>
        </p:spPr>
        <p:txBody>
          <a:bodyPr/>
          <a:lstStyle/>
          <a:p>
            <a:r>
              <a:rPr lang="en-GB" sz="5400" dirty="0" err="1">
                <a:latin typeface="Trebuchet MS" pitchFamily="34" charset="0"/>
              </a:rPr>
              <a:t>Hekk</a:t>
            </a:r>
            <a:r>
              <a:rPr lang="en-GB" sz="5400" dirty="0">
                <a:latin typeface="Trebuchet MS" pitchFamily="34" charset="0"/>
              </a:rPr>
              <a:t> </a:t>
            </a:r>
            <a:r>
              <a:rPr lang="en-GB" sz="5400" dirty="0" err="1">
                <a:latin typeface="Trebuchet MS" pitchFamily="34" charset="0"/>
              </a:rPr>
              <a:t>ukoll</a:t>
            </a:r>
            <a:r>
              <a:rPr lang="en-GB" sz="5400" dirty="0">
                <a:latin typeface="Trebuchet MS" pitchFamily="34" charset="0"/>
              </a:rPr>
              <a:t> </a:t>
            </a:r>
            <a:r>
              <a:rPr lang="en-GB" sz="5400" dirty="0" err="1">
                <a:latin typeface="Trebuchet MS" pitchFamily="34" charset="0"/>
              </a:rPr>
              <a:t>wieħed</a:t>
            </a:r>
            <a:r>
              <a:rPr lang="en-GB" sz="5400" dirty="0">
                <a:latin typeface="Trebuchet MS" pitchFamily="34" charset="0"/>
              </a:rPr>
              <a:t> </a:t>
            </a:r>
            <a:r>
              <a:rPr lang="en-GB" sz="5400" dirty="0" err="1">
                <a:latin typeface="Trebuchet MS" pitchFamily="34" charset="0"/>
              </a:rPr>
              <a:t>levita</a:t>
            </a:r>
            <a:r>
              <a:rPr lang="en-GB" sz="5400" dirty="0">
                <a:latin typeface="Trebuchet MS" pitchFamily="34" charset="0"/>
              </a:rPr>
              <a:t>, meta </a:t>
            </a:r>
            <a:r>
              <a:rPr lang="en-GB" sz="5400" dirty="0" err="1">
                <a:latin typeface="Trebuchet MS" pitchFamily="34" charset="0"/>
              </a:rPr>
              <a:t>wasal</a:t>
            </a:r>
            <a:r>
              <a:rPr lang="en-GB" sz="5400" dirty="0">
                <a:latin typeface="Trebuchet MS" pitchFamily="34" charset="0"/>
              </a:rPr>
              <a:t> </a:t>
            </a:r>
            <a:r>
              <a:rPr lang="en-GB" sz="5400" dirty="0" err="1">
                <a:latin typeface="Trebuchet MS" pitchFamily="34" charset="0"/>
              </a:rPr>
              <a:t>hemm</a:t>
            </a:r>
            <a:r>
              <a:rPr lang="en-GB" sz="5400" dirty="0">
                <a:latin typeface="Trebuchet MS" pitchFamily="34" charset="0"/>
              </a:rPr>
              <a:t> u rah, </a:t>
            </a:r>
            <a:r>
              <a:rPr lang="en-GB" sz="5400" dirty="0" err="1">
                <a:latin typeface="Trebuchet MS" pitchFamily="34" charset="0"/>
              </a:rPr>
              <a:t>għadda</a:t>
            </a:r>
            <a:r>
              <a:rPr lang="en-GB" sz="5400" dirty="0">
                <a:latin typeface="Trebuchet MS" pitchFamily="34" charset="0"/>
              </a:rPr>
              <a:t> </a:t>
            </a:r>
            <a:r>
              <a:rPr lang="en-GB" sz="5400" dirty="0" err="1">
                <a:latin typeface="Trebuchet MS" pitchFamily="34" charset="0"/>
              </a:rPr>
              <a:t>minn</a:t>
            </a:r>
            <a:r>
              <a:rPr lang="en-GB" sz="5400" dirty="0">
                <a:latin typeface="Trebuchet MS" pitchFamily="34" charset="0"/>
              </a:rPr>
              <a:t> mal-</a:t>
            </a:r>
            <a:r>
              <a:rPr lang="en-GB" sz="5400" dirty="0" err="1">
                <a:latin typeface="Trebuchet MS" pitchFamily="34" charset="0"/>
              </a:rPr>
              <a:t>ġenb</a:t>
            </a:r>
            <a:r>
              <a:rPr lang="en-GB" sz="5400" dirty="0">
                <a:latin typeface="Trebuchet MS" pitchFamily="34" charset="0"/>
              </a:rPr>
              <a:t> u </a:t>
            </a:r>
            <a:r>
              <a:rPr lang="en-GB" sz="5400" dirty="0" err="1">
                <a:latin typeface="Trebuchet MS" pitchFamily="34" charset="0"/>
              </a:rPr>
              <a:t>baqa</a:t>
            </a:r>
            <a:r>
              <a:rPr lang="en-GB" sz="5400" dirty="0">
                <a:latin typeface="Trebuchet MS" pitchFamily="34" charset="0"/>
              </a:rPr>
              <a:t>’ </a:t>
            </a:r>
            <a:r>
              <a:rPr lang="en-GB" sz="5400" dirty="0" err="1">
                <a:latin typeface="Trebuchet MS" pitchFamily="34" charset="0"/>
              </a:rPr>
              <a:t>sejjer</a:t>
            </a:r>
            <a:r>
              <a:rPr lang="en-GB" sz="5400" dirty="0">
                <a:latin typeface="Trebuchet MS" pitchFamily="34" charset="0"/>
              </a:rPr>
              <a:t>. </a:t>
            </a:r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martin-samaritan5.jpg"/>
          <p:cNvPicPr>
            <a:picLocks noChangeAspect="1"/>
          </p:cNvPicPr>
          <p:nvPr/>
        </p:nvPicPr>
        <p:blipFill>
          <a:blip r:embed="rId2" cstate="print"/>
          <a:srcRect l="21875"/>
          <a:stretch>
            <a:fillRect/>
          </a:stretch>
        </p:blipFill>
        <p:spPr bwMode="auto">
          <a:xfrm>
            <a:off x="357188" y="571500"/>
            <a:ext cx="59531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4786313" y="0"/>
            <a:ext cx="3900487" cy="6858000"/>
          </a:xfrm>
        </p:spPr>
        <p:txBody>
          <a:bodyPr/>
          <a:lstStyle/>
          <a:p>
            <a:r>
              <a:rPr lang="en-US" sz="5400" i="1" dirty="0" err="1">
                <a:latin typeface="Trebuchet MS" pitchFamily="34" charset="0"/>
              </a:rPr>
              <a:t>Imma</a:t>
            </a:r>
            <a:r>
              <a:rPr lang="en-US" sz="5400" i="1" dirty="0">
                <a:latin typeface="Trebuchet MS" pitchFamily="34" charset="0"/>
              </a:rPr>
              <a:t> </a:t>
            </a:r>
            <a:r>
              <a:rPr lang="en-US" sz="5400" i="1" dirty="0" err="1">
                <a:latin typeface="Trebuchet MS" pitchFamily="34" charset="0"/>
              </a:rPr>
              <a:t>kien</a:t>
            </a:r>
            <a:r>
              <a:rPr lang="en-US" sz="5400" i="1" dirty="0">
                <a:latin typeface="Trebuchet MS" pitchFamily="34" charset="0"/>
              </a:rPr>
              <a:t> </a:t>
            </a:r>
            <a:r>
              <a:rPr lang="en-US" sz="5400" i="1" dirty="0" err="1">
                <a:latin typeface="Trebuchet MS" pitchFamily="34" charset="0"/>
              </a:rPr>
              <a:t>għaddej</a:t>
            </a:r>
            <a:r>
              <a:rPr lang="en-US" sz="5400" i="1" dirty="0">
                <a:latin typeface="Trebuchet MS" pitchFamily="34" charset="0"/>
              </a:rPr>
              <a:t> </a:t>
            </a:r>
            <a:r>
              <a:rPr lang="en-US" sz="5400" i="1" dirty="0" err="1">
                <a:latin typeface="Trebuchet MS" pitchFamily="34" charset="0"/>
              </a:rPr>
              <a:t>minn</a:t>
            </a:r>
            <a:r>
              <a:rPr lang="en-US" sz="5400" i="1" dirty="0">
                <a:latin typeface="Trebuchet MS" pitchFamily="34" charset="0"/>
              </a:rPr>
              <a:t> </a:t>
            </a:r>
            <a:r>
              <a:rPr lang="en-US" sz="5400" i="1" dirty="0" err="1">
                <a:latin typeface="Trebuchet MS" pitchFamily="34" charset="0"/>
              </a:rPr>
              <a:t>hemm</a:t>
            </a:r>
            <a:r>
              <a:rPr lang="en-US" sz="5400" i="1" dirty="0">
                <a:latin typeface="Trebuchet MS" pitchFamily="34" charset="0"/>
              </a:rPr>
              <a:t> </a:t>
            </a:r>
            <a:r>
              <a:rPr lang="en-US" sz="5400" i="1" dirty="0" err="1">
                <a:latin typeface="Trebuchet MS" pitchFamily="34" charset="0"/>
              </a:rPr>
              <a:t>wieħed</a:t>
            </a:r>
            <a:r>
              <a:rPr lang="en-US" sz="5400" i="1" dirty="0">
                <a:latin typeface="Trebuchet MS" pitchFamily="34" charset="0"/>
              </a:rPr>
              <a:t> Samaritan, </a:t>
            </a:r>
            <a:r>
              <a:rPr lang="en-US" sz="5400" i="1" dirty="0" err="1">
                <a:latin typeface="Trebuchet MS" pitchFamily="34" charset="0"/>
              </a:rPr>
              <a:t>wasal</a:t>
            </a:r>
            <a:r>
              <a:rPr lang="en-US" sz="5400" i="1" dirty="0">
                <a:latin typeface="Trebuchet MS" pitchFamily="34" charset="0"/>
              </a:rPr>
              <a:t> </a:t>
            </a:r>
            <a:r>
              <a:rPr lang="en-US" sz="5400" i="1" dirty="0" err="1">
                <a:latin typeface="Trebuchet MS" pitchFamily="34" charset="0"/>
              </a:rPr>
              <a:t>ħdejh</a:t>
            </a:r>
            <a:r>
              <a:rPr lang="en-US" sz="5400" i="1" dirty="0">
                <a:latin typeface="Trebuchet MS" pitchFamily="34" charset="0"/>
              </a:rPr>
              <a:t>, rah u </a:t>
            </a:r>
            <a:r>
              <a:rPr lang="en-US" sz="5400" i="1" dirty="0" err="1">
                <a:latin typeface="Trebuchet MS" pitchFamily="34" charset="0"/>
              </a:rPr>
              <a:t>tħassru</a:t>
            </a:r>
            <a:r>
              <a:rPr lang="en-US" sz="5400" i="1" dirty="0">
                <a:latin typeface="Trebuchet MS" pitchFamily="34" charset="0"/>
              </a:rPr>
              <a:t>.</a:t>
            </a:r>
            <a:endParaRPr lang="en-GB" sz="5400" dirty="0"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4" descr="martin-samaritan6.jpg"/>
          <p:cNvPicPr>
            <a:picLocks noChangeAspect="1"/>
          </p:cNvPicPr>
          <p:nvPr/>
        </p:nvPicPr>
        <p:blipFill>
          <a:blip r:embed="rId2" cstate="print"/>
          <a:srcRect t="2499" b="16749"/>
          <a:stretch>
            <a:fillRect/>
          </a:stretch>
        </p:blipFill>
        <p:spPr bwMode="auto">
          <a:xfrm>
            <a:off x="838200" y="2243138"/>
            <a:ext cx="7620000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62200"/>
          </a:xfrm>
        </p:spPr>
        <p:txBody>
          <a:bodyPr/>
          <a:lstStyle/>
          <a:p>
            <a:r>
              <a:rPr lang="en-GB" sz="5400" dirty="0" err="1">
                <a:latin typeface="Trebuchet MS" pitchFamily="34" charset="0"/>
              </a:rPr>
              <a:t>Resaq</a:t>
            </a:r>
            <a:r>
              <a:rPr lang="en-GB" sz="5400" dirty="0">
                <a:latin typeface="Trebuchet MS" pitchFamily="34" charset="0"/>
              </a:rPr>
              <a:t> </a:t>
            </a:r>
            <a:r>
              <a:rPr lang="en-GB" sz="5400" dirty="0" err="1">
                <a:latin typeface="Trebuchet MS" pitchFamily="34" charset="0"/>
              </a:rPr>
              <a:t>lejh,</a:t>
            </a:r>
            <a:r>
              <a:rPr lang="en-GB" sz="5400" dirty="0">
                <a:latin typeface="Trebuchet MS" pitchFamily="34" charset="0"/>
              </a:rPr>
              <a:t> </a:t>
            </a:r>
            <a:r>
              <a:rPr lang="en-GB" sz="5400" dirty="0" err="1">
                <a:latin typeface="Trebuchet MS" pitchFamily="34" charset="0"/>
              </a:rPr>
              <a:t>dewwielu</a:t>
            </a:r>
            <a:r>
              <a:rPr lang="en-GB" sz="5400" dirty="0">
                <a:latin typeface="Trebuchet MS" pitchFamily="34" charset="0"/>
              </a:rPr>
              <a:t> </a:t>
            </a:r>
            <a:br>
              <a:rPr lang="mt-MT" sz="5400" dirty="0">
                <a:latin typeface="Trebuchet MS" pitchFamily="34" charset="0"/>
              </a:rPr>
            </a:br>
            <a:r>
              <a:rPr lang="en-GB" sz="5400" dirty="0">
                <a:latin typeface="Trebuchet MS" pitchFamily="34" charset="0"/>
              </a:rPr>
              <a:t>l-</a:t>
            </a:r>
            <a:r>
              <a:rPr lang="en-GB" sz="5400" dirty="0" err="1">
                <a:latin typeface="Trebuchet MS" pitchFamily="34" charset="0"/>
              </a:rPr>
              <a:t>ġrieħi</a:t>
            </a:r>
            <a:r>
              <a:rPr lang="en-GB" sz="5400" dirty="0">
                <a:latin typeface="Trebuchet MS" pitchFamily="34" charset="0"/>
              </a:rPr>
              <a:t> </a:t>
            </a:r>
            <a:r>
              <a:rPr lang="en-GB" sz="5400" dirty="0" err="1">
                <a:latin typeface="Trebuchet MS" pitchFamily="34" charset="0"/>
              </a:rPr>
              <a:t>biż-żejt</a:t>
            </a:r>
            <a:r>
              <a:rPr lang="en-GB" sz="5400" dirty="0">
                <a:latin typeface="Trebuchet MS" pitchFamily="34" charset="0"/>
              </a:rPr>
              <a:t> u l-</a:t>
            </a:r>
            <a:r>
              <a:rPr lang="en-GB" sz="5400" dirty="0" err="1">
                <a:latin typeface="Trebuchet MS" pitchFamily="34" charset="0"/>
              </a:rPr>
              <a:t>inbid</a:t>
            </a:r>
            <a:r>
              <a:rPr lang="en-GB" sz="5400" dirty="0">
                <a:latin typeface="Trebuchet MS" pitchFamily="34" charset="0"/>
              </a:rPr>
              <a:t> </a:t>
            </a:r>
            <a:br>
              <a:rPr lang="mt-MT" sz="5400" dirty="0">
                <a:latin typeface="Trebuchet MS" pitchFamily="34" charset="0"/>
              </a:rPr>
            </a:br>
            <a:r>
              <a:rPr lang="en-GB" sz="5400" dirty="0">
                <a:latin typeface="Trebuchet MS" pitchFamily="34" charset="0"/>
              </a:rPr>
              <a:t>u </a:t>
            </a:r>
            <a:r>
              <a:rPr lang="en-GB" sz="5400" dirty="0" err="1">
                <a:latin typeface="Trebuchet MS" pitchFamily="34" charset="0"/>
              </a:rPr>
              <a:t>rabathomlu</a:t>
            </a:r>
            <a:r>
              <a:rPr lang="en-GB" sz="5400" dirty="0">
                <a:latin typeface="Trebuchet MS" pitchFamily="34" charset="0"/>
              </a:rPr>
              <a:t>, </a:t>
            </a:r>
          </a:p>
        </p:txBody>
      </p:sp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7"/>
          </a:xfrm>
        </p:spPr>
        <p:txBody>
          <a:bodyPr/>
          <a:lstStyle/>
          <a:p>
            <a:r>
              <a:rPr lang="en-GB" sz="4800">
                <a:solidFill>
                  <a:schemeClr val="bg1"/>
                </a:solidFill>
                <a:latin typeface="Trebuchet MS" pitchFamily="34" charset="0"/>
              </a:rPr>
              <a:t>u mbagħad tellgħu fuq il-bhima tiegħu, wasslu f’lukanda u ħa ħsiebu. </a:t>
            </a:r>
          </a:p>
        </p:txBody>
      </p:sp>
      <p:pic>
        <p:nvPicPr>
          <p:cNvPr id="45059" name="Picture 3" descr="43jekabho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50" y="3000375"/>
            <a:ext cx="53721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300"/>
          </a:xfrm>
        </p:spPr>
        <p:txBody>
          <a:bodyPr/>
          <a:lstStyle/>
          <a:p>
            <a:r>
              <a:rPr lang="en-GB" sz="4800" dirty="0">
                <a:solidFill>
                  <a:schemeClr val="bg1"/>
                </a:solidFill>
                <a:latin typeface="Trebuchet MS" pitchFamily="34" charset="0"/>
              </a:rPr>
              <a:t>Il-</a:t>
            </a:r>
            <a:r>
              <a:rPr lang="en-GB" sz="4800" dirty="0" err="1">
                <a:solidFill>
                  <a:schemeClr val="bg1"/>
                </a:solidFill>
                <a:latin typeface="Trebuchet MS" pitchFamily="34" charset="0"/>
              </a:rPr>
              <a:t>għada</a:t>
            </a:r>
            <a:r>
              <a:rPr lang="en-GB" sz="48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Trebuchet MS" pitchFamily="34" charset="0"/>
              </a:rPr>
              <a:t>ħareġ</a:t>
            </a:r>
            <a:r>
              <a:rPr lang="en-GB" sz="48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mt-MT" sz="4800" dirty="0">
                <a:solidFill>
                  <a:schemeClr val="bg1"/>
                </a:solidFill>
                <a:latin typeface="Trebuchet MS" pitchFamily="34" charset="0"/>
              </a:rPr>
              <a:t>biċċtejn flus, </a:t>
            </a:r>
            <a:r>
              <a:rPr lang="en-GB" sz="4800" dirty="0" err="1">
                <a:solidFill>
                  <a:schemeClr val="bg1"/>
                </a:solidFill>
                <a:latin typeface="Trebuchet MS" pitchFamily="34" charset="0"/>
              </a:rPr>
              <a:t>tahom</a:t>
            </a:r>
            <a:r>
              <a:rPr lang="en-GB" sz="48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Trebuchet MS" pitchFamily="34" charset="0"/>
              </a:rPr>
              <a:t>lil</a:t>
            </a:r>
            <a:r>
              <a:rPr lang="en-GB" sz="48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Trebuchet MS" pitchFamily="34" charset="0"/>
              </a:rPr>
              <a:t>tal-lukanda</a:t>
            </a:r>
            <a:r>
              <a:rPr lang="en-GB" sz="4800" dirty="0">
                <a:solidFill>
                  <a:schemeClr val="bg1"/>
                </a:solidFill>
                <a:latin typeface="Trebuchet MS" pitchFamily="34" charset="0"/>
              </a:rPr>
              <a:t> u </a:t>
            </a:r>
            <a:r>
              <a:rPr lang="en-GB" sz="4800" dirty="0" err="1">
                <a:solidFill>
                  <a:schemeClr val="bg1"/>
                </a:solidFill>
                <a:latin typeface="Trebuchet MS" pitchFamily="34" charset="0"/>
              </a:rPr>
              <a:t>qallu</a:t>
            </a:r>
            <a:r>
              <a:rPr lang="en-GB" sz="4800" dirty="0">
                <a:solidFill>
                  <a:schemeClr val="bg1"/>
                </a:solidFill>
                <a:latin typeface="Trebuchet MS" pitchFamily="34" charset="0"/>
              </a:rPr>
              <a:t>, </a:t>
            </a:r>
          </a:p>
        </p:txBody>
      </p:sp>
      <p:pic>
        <p:nvPicPr>
          <p:cNvPr id="46083" name="Picture 3" descr="44sud-20d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2688" y="3357563"/>
            <a:ext cx="42386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500313"/>
          </a:xfrm>
        </p:spPr>
        <p:txBody>
          <a:bodyPr/>
          <a:lstStyle/>
          <a:p>
            <a:r>
              <a:rPr lang="mt-MT" sz="4800" dirty="0">
                <a:solidFill>
                  <a:schemeClr val="bg1"/>
                </a:solidFill>
                <a:latin typeface="Trebuchet MS" pitchFamily="34" charset="0"/>
              </a:rPr>
              <a:t>“</a:t>
            </a:r>
            <a:r>
              <a:rPr lang="en-GB" sz="4800" dirty="0" err="1">
                <a:solidFill>
                  <a:schemeClr val="bg1"/>
                </a:solidFill>
                <a:latin typeface="Trebuchet MS" pitchFamily="34" charset="0"/>
              </a:rPr>
              <a:t>Ħu</a:t>
            </a:r>
            <a:r>
              <a:rPr lang="en-GB" sz="48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Trebuchet MS" pitchFamily="34" charset="0"/>
              </a:rPr>
              <a:t>ħsiebu</a:t>
            </a:r>
            <a:r>
              <a:rPr lang="en-GB" sz="4800" dirty="0">
                <a:solidFill>
                  <a:schemeClr val="bg1"/>
                </a:solidFill>
                <a:latin typeface="Trebuchet MS" pitchFamily="34" charset="0"/>
              </a:rPr>
              <a:t>; </a:t>
            </a:r>
            <a:r>
              <a:rPr lang="en-GB" sz="4800" dirty="0" err="1">
                <a:solidFill>
                  <a:schemeClr val="bg1"/>
                </a:solidFill>
                <a:latin typeface="Trebuchet MS" pitchFamily="34" charset="0"/>
              </a:rPr>
              <a:t>jekk</a:t>
            </a:r>
            <a:r>
              <a:rPr lang="en-GB" sz="48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Trebuchet MS" pitchFamily="34" charset="0"/>
              </a:rPr>
              <a:t>tonfoq</a:t>
            </a:r>
            <a:r>
              <a:rPr lang="en-GB" sz="4800" dirty="0">
                <a:solidFill>
                  <a:schemeClr val="bg1"/>
                </a:solidFill>
                <a:latin typeface="Trebuchet MS" pitchFamily="34" charset="0"/>
              </a:rPr>
              <a:t> xi </a:t>
            </a:r>
            <a:r>
              <a:rPr lang="en-GB" sz="4800" dirty="0" err="1">
                <a:solidFill>
                  <a:schemeClr val="bg1"/>
                </a:solidFill>
                <a:latin typeface="Trebuchet MS" pitchFamily="34" charset="0"/>
              </a:rPr>
              <a:t>ħaġa</a:t>
            </a:r>
            <a:r>
              <a:rPr lang="en-GB" sz="48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Trebuchet MS" pitchFamily="34" charset="0"/>
              </a:rPr>
              <a:t>iżjed</a:t>
            </a:r>
            <a:r>
              <a:rPr lang="en-GB" sz="4800" dirty="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en-GB" sz="4800" dirty="0" err="1">
                <a:solidFill>
                  <a:schemeClr val="bg1"/>
                </a:solidFill>
                <a:latin typeface="Trebuchet MS" pitchFamily="34" charset="0"/>
              </a:rPr>
              <a:t>irroddhielek</a:t>
            </a:r>
            <a:r>
              <a:rPr lang="en-GB" sz="48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Trebuchet MS" pitchFamily="34" charset="0"/>
              </a:rPr>
              <a:t>jien</a:t>
            </a:r>
            <a:r>
              <a:rPr lang="en-GB" sz="4800" dirty="0">
                <a:solidFill>
                  <a:schemeClr val="bg1"/>
                </a:solidFill>
                <a:latin typeface="Trebuchet MS" pitchFamily="34" charset="0"/>
              </a:rPr>
              <a:t> meta </a:t>
            </a:r>
            <a:r>
              <a:rPr lang="en-GB" sz="4800" dirty="0" err="1">
                <a:solidFill>
                  <a:schemeClr val="bg1"/>
                </a:solidFill>
                <a:latin typeface="Trebuchet MS" pitchFamily="34" charset="0"/>
              </a:rPr>
              <a:t>nerġa</a:t>
            </a:r>
            <a:r>
              <a:rPr lang="en-GB" sz="4800" dirty="0">
                <a:solidFill>
                  <a:schemeClr val="bg1"/>
                </a:solidFill>
                <a:latin typeface="Trebuchet MS" pitchFamily="34" charset="0"/>
              </a:rPr>
              <a:t>’ </a:t>
            </a:r>
            <a:r>
              <a:rPr lang="en-GB" sz="4800" dirty="0" err="1">
                <a:solidFill>
                  <a:schemeClr val="bg1"/>
                </a:solidFill>
                <a:latin typeface="Trebuchet MS" pitchFamily="34" charset="0"/>
              </a:rPr>
              <a:t>ngħaddi</a:t>
            </a:r>
            <a:r>
              <a:rPr lang="en-GB" sz="4800" dirty="0">
                <a:solidFill>
                  <a:schemeClr val="bg1"/>
                </a:solidFill>
                <a:latin typeface="Trebuchet MS" pitchFamily="34" charset="0"/>
              </a:rPr>
              <a:t>.</a:t>
            </a:r>
            <a:r>
              <a:rPr lang="mt-MT" sz="4800" dirty="0">
                <a:solidFill>
                  <a:schemeClr val="bg1"/>
                </a:solidFill>
                <a:latin typeface="Trebuchet MS" pitchFamily="34" charset="0"/>
              </a:rPr>
              <a:t>”</a:t>
            </a:r>
            <a:endParaRPr lang="en-GB" sz="48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47107" name="Picture 3" descr="45Talking it 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0" y="2571750"/>
            <a:ext cx="4889500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5072063" y="274638"/>
            <a:ext cx="3857625" cy="6369050"/>
          </a:xfrm>
        </p:spPr>
        <p:txBody>
          <a:bodyPr/>
          <a:lstStyle/>
          <a:p>
            <a:r>
              <a:rPr lang="en-GB" sz="4800" dirty="0">
                <a:solidFill>
                  <a:schemeClr val="bg1"/>
                </a:solidFill>
                <a:latin typeface="Trebuchet MS" pitchFamily="34" charset="0"/>
              </a:rPr>
              <a:t>Minn dawn it-</a:t>
            </a:r>
            <a:r>
              <a:rPr lang="en-GB" sz="4800" dirty="0" err="1">
                <a:solidFill>
                  <a:schemeClr val="bg1"/>
                </a:solidFill>
                <a:latin typeface="Trebuchet MS" pitchFamily="34" charset="0"/>
              </a:rPr>
              <a:t>tlieta</a:t>
            </a:r>
            <a:r>
              <a:rPr lang="en-GB" sz="4800" dirty="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en-GB" sz="4800" dirty="0" err="1">
                <a:solidFill>
                  <a:schemeClr val="bg1"/>
                </a:solidFill>
                <a:latin typeface="Trebuchet MS" pitchFamily="34" charset="0"/>
              </a:rPr>
              <a:t>int</a:t>
            </a:r>
            <a:r>
              <a:rPr lang="en-GB" sz="4800" dirty="0">
                <a:solidFill>
                  <a:schemeClr val="bg1"/>
                </a:solidFill>
                <a:latin typeface="Trebuchet MS" pitchFamily="34" charset="0"/>
              </a:rPr>
              <a:t> min </a:t>
            </a:r>
            <a:r>
              <a:rPr lang="en-GB" sz="4800" dirty="0" err="1">
                <a:solidFill>
                  <a:schemeClr val="bg1"/>
                </a:solidFill>
                <a:latin typeface="Trebuchet MS" pitchFamily="34" charset="0"/>
              </a:rPr>
              <a:t>jidhirlek</a:t>
            </a:r>
            <a:r>
              <a:rPr lang="en-GB" sz="48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Trebuchet MS" pitchFamily="34" charset="0"/>
              </a:rPr>
              <a:t>li</a:t>
            </a:r>
            <a:r>
              <a:rPr lang="en-GB" sz="48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Trebuchet MS" pitchFamily="34" charset="0"/>
              </a:rPr>
              <a:t>ġieb</a:t>
            </a:r>
            <a:r>
              <a:rPr lang="en-GB" sz="48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Trebuchet MS" pitchFamily="34" charset="0"/>
              </a:rPr>
              <a:t>ruħu</a:t>
            </a:r>
            <a:r>
              <a:rPr lang="en-GB" sz="48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Trebuchet MS" pitchFamily="34" charset="0"/>
              </a:rPr>
              <a:t>ta</a:t>
            </a:r>
            <a:r>
              <a:rPr lang="en-GB" sz="4800" dirty="0">
                <a:solidFill>
                  <a:schemeClr val="bg1"/>
                </a:solidFill>
                <a:latin typeface="Trebuchet MS" pitchFamily="34" charset="0"/>
              </a:rPr>
              <a:t>’ </a:t>
            </a:r>
            <a:r>
              <a:rPr lang="en-GB" sz="4800" dirty="0" err="1">
                <a:solidFill>
                  <a:schemeClr val="bg1"/>
                </a:solidFill>
                <a:latin typeface="Trebuchet MS" pitchFamily="34" charset="0"/>
              </a:rPr>
              <a:t>proxxmu</a:t>
            </a:r>
            <a:r>
              <a:rPr lang="en-GB" sz="4800" dirty="0">
                <a:solidFill>
                  <a:schemeClr val="bg1"/>
                </a:solidFill>
                <a:latin typeface="Trebuchet MS" pitchFamily="34" charset="0"/>
              </a:rPr>
              <a:t> ma’ </a:t>
            </a:r>
            <a:r>
              <a:rPr lang="en-GB" sz="4800" dirty="0" err="1">
                <a:solidFill>
                  <a:schemeClr val="bg1"/>
                </a:solidFill>
                <a:latin typeface="Trebuchet MS" pitchFamily="34" charset="0"/>
              </a:rPr>
              <a:t>dak</a:t>
            </a:r>
            <a:r>
              <a:rPr lang="en-GB" sz="48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Trebuchet MS" pitchFamily="34" charset="0"/>
              </a:rPr>
              <a:t>li</a:t>
            </a:r>
            <a:r>
              <a:rPr lang="en-GB" sz="48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Trebuchet MS" pitchFamily="34" charset="0"/>
              </a:rPr>
              <a:t>waqa</a:t>
            </a:r>
            <a:r>
              <a:rPr lang="en-GB" sz="4800" dirty="0">
                <a:solidFill>
                  <a:schemeClr val="bg1"/>
                </a:solidFill>
                <a:latin typeface="Trebuchet MS" pitchFamily="34" charset="0"/>
              </a:rPr>
              <a:t>’ </a:t>
            </a:r>
            <a:r>
              <a:rPr lang="mt-MT" sz="4800" dirty="0">
                <a:solidFill>
                  <a:schemeClr val="bg1"/>
                </a:solidFill>
                <a:latin typeface="Trebuchet MS" pitchFamily="34" charset="0"/>
              </a:rPr>
              <a:t>f’idejn </a:t>
            </a:r>
            <a:r>
              <a:rPr lang="en-GB" sz="4800" dirty="0" err="1">
                <a:solidFill>
                  <a:schemeClr val="bg1"/>
                </a:solidFill>
                <a:latin typeface="Trebuchet MS" pitchFamily="34" charset="0"/>
              </a:rPr>
              <a:t>il-ħallelin</a:t>
            </a:r>
            <a:r>
              <a:rPr lang="en-GB" sz="4800" dirty="0">
                <a:solidFill>
                  <a:schemeClr val="bg1"/>
                </a:solidFill>
                <a:latin typeface="Trebuchet MS" pitchFamily="34" charset="0"/>
              </a:rPr>
              <a:t>?» </a:t>
            </a:r>
          </a:p>
        </p:txBody>
      </p:sp>
      <p:pic>
        <p:nvPicPr>
          <p:cNvPr id="48131" name="Picture 3" descr="41good samarita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428625"/>
            <a:ext cx="4711700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00563" y="274638"/>
            <a:ext cx="4186237" cy="6154737"/>
          </a:xfrm>
        </p:spPr>
        <p:txBody>
          <a:bodyPr/>
          <a:lstStyle/>
          <a:p>
            <a:r>
              <a:rPr lang="en-GB" sz="4800" dirty="0">
                <a:latin typeface="Trebuchet MS" pitchFamily="34" charset="0"/>
              </a:rPr>
              <a:t>«Min </a:t>
            </a:r>
            <a:r>
              <a:rPr lang="en-GB" sz="4800" dirty="0" err="1">
                <a:latin typeface="Trebuchet MS" pitchFamily="34" charset="0"/>
              </a:rPr>
              <a:t>ħenn</a:t>
            </a:r>
            <a:r>
              <a:rPr lang="en-GB" sz="4800" dirty="0">
                <a:latin typeface="Trebuchet MS" pitchFamily="34" charset="0"/>
              </a:rPr>
              <a:t> </a:t>
            </a:r>
            <a:r>
              <a:rPr lang="en-GB" sz="4800" dirty="0" err="1">
                <a:latin typeface="Trebuchet MS" pitchFamily="34" charset="0"/>
              </a:rPr>
              <a:t>għalih</a:t>
            </a:r>
            <a:r>
              <a:rPr lang="en-GB" sz="4800" dirty="0">
                <a:latin typeface="Trebuchet MS" pitchFamily="34" charset="0"/>
              </a:rPr>
              <a:t>,» </a:t>
            </a:r>
            <a:r>
              <a:rPr lang="en-GB" sz="4800" dirty="0" err="1">
                <a:latin typeface="Trebuchet MS" pitchFamily="34" charset="0"/>
              </a:rPr>
              <a:t>wieġbu</a:t>
            </a:r>
            <a:r>
              <a:rPr lang="en-GB" sz="4800" dirty="0">
                <a:latin typeface="Trebuchet MS" pitchFamily="34" charset="0"/>
              </a:rPr>
              <a:t> </a:t>
            </a:r>
            <a:r>
              <a:rPr lang="en-GB" sz="4800" dirty="0" err="1">
                <a:latin typeface="Trebuchet MS" pitchFamily="34" charset="0"/>
              </a:rPr>
              <a:t>dak</a:t>
            </a:r>
            <a:r>
              <a:rPr lang="en-GB" sz="4800" dirty="0">
                <a:latin typeface="Trebuchet MS" pitchFamily="34" charset="0"/>
              </a:rPr>
              <a:t>. </a:t>
            </a:r>
            <a:r>
              <a:rPr lang="en-GB" sz="4800" dirty="0" err="1">
                <a:latin typeface="Trebuchet MS" pitchFamily="34" charset="0"/>
              </a:rPr>
              <a:t>Qallu</a:t>
            </a:r>
            <a:r>
              <a:rPr lang="mt-MT" sz="4800" dirty="0">
                <a:latin typeface="Trebuchet MS" pitchFamily="34" charset="0"/>
              </a:rPr>
              <a:t> </a:t>
            </a:r>
            <a:r>
              <a:rPr lang="en-GB" sz="4800" dirty="0" err="1">
                <a:latin typeface="Trebuchet MS" pitchFamily="34" charset="0"/>
              </a:rPr>
              <a:t>Ġesu</a:t>
            </a:r>
            <a:r>
              <a:rPr lang="mt-MT" sz="4800" dirty="0">
                <a:latin typeface="Trebuchet MS" pitchFamily="34" charset="0"/>
              </a:rPr>
              <a:t>: </a:t>
            </a:r>
            <a:r>
              <a:rPr lang="en-GB" sz="4800" dirty="0">
                <a:latin typeface="Trebuchet MS" pitchFamily="34" charset="0"/>
              </a:rPr>
              <a:t>«Mur</a:t>
            </a:r>
            <a:r>
              <a:rPr lang="mt-MT" sz="4800" dirty="0">
                <a:latin typeface="Trebuchet MS" pitchFamily="34" charset="0"/>
              </a:rPr>
              <a:t>, </a:t>
            </a:r>
            <a:r>
              <a:rPr lang="en-GB" sz="4800" dirty="0">
                <a:latin typeface="Trebuchet MS" pitchFamily="34" charset="0"/>
              </a:rPr>
              <a:t>u </a:t>
            </a:r>
            <a:r>
              <a:rPr lang="en-GB" sz="4800" dirty="0" err="1">
                <a:latin typeface="Trebuchet MS" pitchFamily="34" charset="0"/>
              </a:rPr>
              <a:t>għamel</a:t>
            </a:r>
            <a:r>
              <a:rPr lang="en-GB" sz="4800" dirty="0">
                <a:latin typeface="Trebuchet MS" pitchFamily="34" charset="0"/>
              </a:rPr>
              <a:t> </a:t>
            </a:r>
            <a:r>
              <a:rPr lang="en-GB" sz="4800" dirty="0" err="1">
                <a:latin typeface="Trebuchet MS" pitchFamily="34" charset="0"/>
              </a:rPr>
              <a:t>hekk</a:t>
            </a:r>
            <a:r>
              <a:rPr lang="en-GB" sz="4800" dirty="0">
                <a:latin typeface="Trebuchet MS" pitchFamily="34" charset="0"/>
              </a:rPr>
              <a:t> </a:t>
            </a:r>
            <a:r>
              <a:rPr lang="en-GB" sz="4800" dirty="0" err="1">
                <a:latin typeface="Trebuchet MS" pitchFamily="34" charset="0"/>
              </a:rPr>
              <a:t>inti</a:t>
            </a:r>
            <a:r>
              <a:rPr lang="en-GB" sz="4800" dirty="0">
                <a:latin typeface="Trebuchet MS" pitchFamily="34" charset="0"/>
              </a:rPr>
              <a:t> </a:t>
            </a:r>
            <a:r>
              <a:rPr lang="en-GB" sz="4800" dirty="0" err="1">
                <a:latin typeface="Trebuchet MS" pitchFamily="34" charset="0"/>
              </a:rPr>
              <a:t>ukoll</a:t>
            </a:r>
            <a:r>
              <a:rPr lang="en-GB" sz="4800" dirty="0">
                <a:latin typeface="Trebuchet MS" pitchFamily="34" charset="0"/>
              </a:rPr>
              <a:t>.»</a:t>
            </a:r>
          </a:p>
        </p:txBody>
      </p:sp>
      <p:pic>
        <p:nvPicPr>
          <p:cNvPr id="49155" name="Picture 3" descr="47jesus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000125"/>
            <a:ext cx="38481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91000"/>
          </a:xfrm>
        </p:spPr>
        <p:txBody>
          <a:bodyPr/>
          <a:lstStyle/>
          <a:p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liġijiet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miktuba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fil-ktieb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din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il-liġi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;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jekk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terġa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lejn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il-Mulej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tiegħek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b’qalbek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kollha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b’ruħek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kollha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bg2">
                    <a:lumMod val="50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5123" name="Picture 3" descr="04sacred_boo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01795"/>
            <a:ext cx="9144000" cy="2656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3357563" y="274638"/>
            <a:ext cx="5329237" cy="6011862"/>
          </a:xfrm>
        </p:spPr>
        <p:txBody>
          <a:bodyPr/>
          <a:lstStyle/>
          <a:p>
            <a:r>
              <a:rPr lang="en-GB" sz="4800" b="1">
                <a:solidFill>
                  <a:schemeClr val="bg1"/>
                </a:solidFill>
                <a:latin typeface="Trebuchet MS" pitchFamily="34" charset="0"/>
              </a:rPr>
              <a:t>Il-Kelma tal-Mulej</a:t>
            </a:r>
            <a:br>
              <a:rPr lang="en-GB" sz="4800" b="1">
                <a:solidFill>
                  <a:schemeClr val="bg1"/>
                </a:solidFill>
                <a:latin typeface="Trebuchet MS" pitchFamily="34" charset="0"/>
              </a:rPr>
            </a:br>
            <a:br>
              <a:rPr lang="en-GB" sz="4800" b="1">
                <a:solidFill>
                  <a:schemeClr val="bg1"/>
                </a:solidFill>
                <a:latin typeface="Trebuchet MS" pitchFamily="34" charset="0"/>
              </a:rPr>
            </a:br>
            <a:r>
              <a:rPr lang="en-GB" sz="4800" b="1">
                <a:solidFill>
                  <a:srgbClr val="FFFF00"/>
                </a:solidFill>
                <a:latin typeface="Trebuchet MS" pitchFamily="34" charset="0"/>
              </a:rPr>
              <a:t>It-Tifħir Lilek Kristu</a:t>
            </a:r>
            <a:endParaRPr lang="en-GB" sz="4800">
              <a:solidFill>
                <a:srgbClr val="FFFF00"/>
              </a:solidFill>
              <a:latin typeface="Trebuchet MS" pitchFamily="34" charset="0"/>
            </a:endParaRPr>
          </a:p>
        </p:txBody>
      </p:sp>
      <p:pic>
        <p:nvPicPr>
          <p:cNvPr id="50179" name="Picture 2" descr="candle light animation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428750"/>
            <a:ext cx="28670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4800">
                <a:solidFill>
                  <a:schemeClr val="bg1"/>
                </a:solidFill>
                <a:latin typeface="Trebuchet MS" pitchFamily="34" charset="0"/>
              </a:rPr>
            </a:br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4313" y="5286375"/>
            <a:ext cx="8929687" cy="13271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4800" b="1">
                <a:solidFill>
                  <a:prstClr val="white"/>
                </a:solidFill>
                <a:latin typeface="Trebuchet MS" pitchFamily="34" charset="0"/>
              </a:rPr>
              <a:t>SIEĦBI MIN HU?</a:t>
            </a:r>
            <a:endParaRPr lang="en-GB" sz="4800" dirty="0">
              <a:solidFill>
                <a:prstClr val="white"/>
              </a:solidFill>
              <a:latin typeface="Trebuchet MS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49363" y="285750"/>
            <a:ext cx="6645275" cy="4983163"/>
            <a:chOff x="1250133" y="285728"/>
            <a:chExt cx="6643734" cy="4982801"/>
          </a:xfrm>
        </p:grpSpPr>
        <p:pic>
          <p:nvPicPr>
            <p:cNvPr id="6" name="Picture 5" descr="01fre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0133" y="285728"/>
              <a:ext cx="6643734" cy="49828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1206" name="TextBox 6"/>
            <p:cNvSpPr txBox="1">
              <a:spLocks noChangeArrowheads="1"/>
            </p:cNvSpPr>
            <p:nvPr/>
          </p:nvSpPr>
          <p:spPr bwMode="auto">
            <a:xfrm>
              <a:off x="1357290" y="428604"/>
              <a:ext cx="1460317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prstClr val="black"/>
                  </a:solidFill>
                </a:rPr>
                <a:t>www.ofm.mt</a:t>
              </a:r>
              <a:endParaRPr lang="en-GB" b="1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1" y="0"/>
            <a:ext cx="4572000" cy="6858000"/>
          </a:xfrm>
        </p:spPr>
        <p:txBody>
          <a:bodyPr/>
          <a:lstStyle/>
          <a:p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Din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il-liġi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qiegħed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nagħtik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illum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mhijiex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tqila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għalik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anqas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‘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</a:t>
            </a:r>
            <a: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bogħod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minnek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06sk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8813"/>
            <a:ext cx="8229600" cy="44402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Mhijiex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fis-sema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biex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tgħid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: “Min se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jitlgħalna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s-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sema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jġibhielna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jsemmagħhielna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nagħmluha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?” 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07lighthos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200401"/>
            <a:ext cx="8839200" cy="34432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anqas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ma hi ’l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hemm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mill-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baħar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biex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tgħid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: “Min se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jmur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’l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hemm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mill-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ibħra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667000"/>
          </a:xfrm>
        </p:spPr>
        <p:txBody>
          <a:bodyPr/>
          <a:lstStyle/>
          <a:p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jġibhielna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b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jsemmagħhielna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b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nagħmluha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?”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9219" name="Picture 3" descr="08Listen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609850"/>
            <a:ext cx="5667375" cy="4248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3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3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3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3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3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3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3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3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3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4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4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4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4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4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4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4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4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4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4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897</Words>
  <Application>Microsoft Macintosh PowerPoint</Application>
  <PresentationFormat>On-screen Show (4:3)</PresentationFormat>
  <Paragraphs>56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45</vt:i4>
      </vt:variant>
      <vt:variant>
        <vt:lpstr>Slide Titles</vt:lpstr>
      </vt:variant>
      <vt:variant>
        <vt:i4>51</vt:i4>
      </vt:variant>
    </vt:vector>
  </HeadingPairs>
  <TitlesOfParts>
    <vt:vector size="99" baseType="lpstr">
      <vt:lpstr>Arial</vt:lpstr>
      <vt:lpstr>Calibri</vt:lpstr>
      <vt:lpstr>Trebuchet MS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14_Office Theme</vt:lpstr>
      <vt:lpstr>16_Office Theme</vt:lpstr>
      <vt:lpstr>18_Office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28_Office Theme</vt:lpstr>
      <vt:lpstr>29_Office Theme</vt:lpstr>
      <vt:lpstr>30_Office Theme</vt:lpstr>
      <vt:lpstr>31_Office Theme</vt:lpstr>
      <vt:lpstr>32_Office Theme</vt:lpstr>
      <vt:lpstr>33_Office Theme</vt:lpstr>
      <vt:lpstr>34_Office Theme</vt:lpstr>
      <vt:lpstr>35_Office Theme</vt:lpstr>
      <vt:lpstr>36_Office Theme</vt:lpstr>
      <vt:lpstr>37_Office Theme</vt:lpstr>
      <vt:lpstr>38_Office Theme</vt:lpstr>
      <vt:lpstr>39_Office Theme</vt:lpstr>
      <vt:lpstr>40_Office Theme</vt:lpstr>
      <vt:lpstr>41_Office Theme</vt:lpstr>
      <vt:lpstr>42_Office Theme</vt:lpstr>
      <vt:lpstr>43_Office Theme</vt:lpstr>
      <vt:lpstr>44_Office Theme</vt:lpstr>
      <vt:lpstr>45_Office Theme</vt:lpstr>
      <vt:lpstr>46_Office Theme</vt:lpstr>
      <vt:lpstr>47_Office Theme</vt:lpstr>
      <vt:lpstr>48_Office Theme</vt:lpstr>
      <vt:lpstr>49_Office Theme</vt:lpstr>
      <vt:lpstr>Ilkoll Samaritani</vt:lpstr>
      <vt:lpstr>Qari  mill-Ktieb  tad-Dewteronomju   Dewt 30, 10-14 </vt:lpstr>
      <vt:lpstr>Mosè kellem lill-poplu u qal:  «Il-Mulej jifraħ bik u jagħmel il-ġid miegħek,</vt:lpstr>
      <vt:lpstr>jekk int tisma’         l-kelma    tal-Mulej, Alla tiegħek, u tħares        l-ordnijiet tiegħu </vt:lpstr>
      <vt:lpstr>u l-liġijiet miktuba fil-ktieb ta’ din il-liġi; jekk terġa’ lejn il-Mulej, Alla tiegħek, b’qalbek kollha u b’ruħek kollha.</vt:lpstr>
      <vt:lpstr>Din il-liġi li qiegħed nagħtik illum, mhijiex   tqila għalik u anqas ‘il bogħod minnek. </vt:lpstr>
      <vt:lpstr>Mhijiex fis-sema biex int tgħid: “Min se jitlgħalna s-sema jġibhielna u jsemmagħhielna u nagħmluha?” </vt:lpstr>
      <vt:lpstr>U anqas ma hi ’l hemm mill-baħar biex int tgħid: “Min se jmur ’l hemm mill-ibħra</vt:lpstr>
      <vt:lpstr>u jġibhielna,  u jsemmagħhielna,  u nagħmluha?”</vt:lpstr>
      <vt:lpstr>Imma din     il-ħaġa hi qribek sewwa f’fommok u f’moħħok, biex tagħmilha.»</vt:lpstr>
      <vt:lpstr>Il-Kelma tal-Mulej  Irroddu ħajr lil Alla.</vt:lpstr>
      <vt:lpstr>SALM RESPONSORJALI Salm 68  Tagħmlu l-qalb, intom li tfittxu lil Alla.</vt:lpstr>
      <vt:lpstr>Jien lilek nitlob, Mulej; meta jogħġbok, o Alla, weġibni, fil-kobor ta’ tjubitek u skont il-wegħda  tas-salvazzjoni tiegħek. Weġibni, Mulej, għax mill-aħjar tjubitek; dur lejja fil-kobor tal-ħniena tiegħek.</vt:lpstr>
      <vt:lpstr>SALM RESPONSORJALI Salm 68  Tagħmlu l-qalb, intom li tfittxu lil Alla.</vt:lpstr>
      <vt:lpstr>Imma jiena msejken u batut; terfagħni, o Alla,  is-salvazzjoni tiegħek! Infaħħar l-isem ta’ Alla  bl-għana, inkabbru b’għana ta’  radd il-ħajr.</vt:lpstr>
      <vt:lpstr>SALM RESPONSORJALI Salm 68  Tagħmlu l-qalb, intom li tfittxu lil Alla.</vt:lpstr>
      <vt:lpstr>Hekk jaraw l-imsejkna  u jifirħu; u tagħmlu l-qalb, intom li tfittxu lil Alla. Għax jisma’ l-fqajrin  il-Mulej, ma jistmellx l-imjassrin tiegħu.</vt:lpstr>
      <vt:lpstr>SALM RESPONSORJALI Salm 68  Tagħmlu l-qalb, intom li tfittxu lil Alla.</vt:lpstr>
      <vt:lpstr>Għax Alla jsalva ’l Sijon, u jibni l-bliet ta’ Ġuda; u huma jerġgħu lura u jgħammru fiha. Jirtuha wlied il-qaddejja tiegħu; dawk li jħobbu lil ismu joqogħdu fiha.</vt:lpstr>
      <vt:lpstr>SALM RESPONSORJALI Salm 68  Tagħmlu l-qalb, intom li tfittxu lil Alla.</vt:lpstr>
      <vt:lpstr>Qari  mill-Ittra  ta’  San Pawl Appostlu  lill-Kolossin  Kol 1, 15-20</vt:lpstr>
      <vt:lpstr>Ħuti: Kristu hu   x-xbieha ta’ Alla li ma jidhirx,          il-kbir fost          il-ħlejjaq kollha; </vt:lpstr>
      <vt:lpstr>għax fih kien maħluq kollox, fis-sema u     fl-art, dak kollu li jidher </vt:lpstr>
      <vt:lpstr>dak kollu li ma jidhirx, troni u ħakmiet,   prinċipati u setgħat. </vt:lpstr>
      <vt:lpstr>hu li hu qabel kollox u  kollox fih qiegħed iżomm. </vt:lpstr>
      <vt:lpstr>Hu r-Ras  tal-Ġisem, li hu l-Knisja. Hu  li hu l-bidu, il-kbir li qam mill-imwiet, sabiex ikun hu l-ewwel f’kollox. </vt:lpstr>
      <vt:lpstr>Hekk Alla għoġbu li tgħammar fih il-milja kollha; bih Alla għoġbu jerġa’ jħabbeb kollox miegħu; </vt:lpstr>
      <vt:lpstr>bid-demm tiegħu, imxerred fuq is-salib, ġieb is-sliem permezz tiegħu fis-sema u fl-art.</vt:lpstr>
      <vt:lpstr>PowerPoint Presentation</vt:lpstr>
      <vt:lpstr>Hallelujah. Hallelujah.  Il-kliem tiegħek Mulej, huwa spirtu u ħajja: Inti għandek il-kliem tal-ħajja ta’ dejjem. Hallelujah.</vt:lpstr>
      <vt:lpstr>Qari mill-Evanġelju skont  San Luqa   Lq 10, 25-37 </vt:lpstr>
      <vt:lpstr>F’dak           iż-żmien, iqum wieħed għaref       fil-Liġi u, biex iġarrab lil Ġesù, staqsieh: </vt:lpstr>
      <vt:lpstr>«Mgħallem, x’nagħmel biex niret il-ħajja ta’ dejjem?»</vt:lpstr>
      <vt:lpstr>Qallu Ġesù:  «Fil-Liġi x’hemm miktub? Inti x’taqra fiha?»</vt:lpstr>
      <vt:lpstr>U dak wieġeb: «Int għandek tħobb         il-Mulej, Alla tiegħek, b’qalbek kollha, </vt:lpstr>
      <vt:lpstr>u b’ruħek kollha, bil-qawwa tiegħek kollha, u b’moħħok kollu, u lill-proxxmu tiegħek bħalek innifsek.» </vt:lpstr>
      <vt:lpstr>Qallu Ġesù: «Sewwa weġibt; agħmel hekk u tgħix.»</vt:lpstr>
      <vt:lpstr>Iżda dak, biex juri li kellu raġun, qal lil Ġesù: «U          l-proxxmu tiegħi min hu?» U Ġesù raġa’ qabad jgħidlu: </vt:lpstr>
      <vt:lpstr>«Wieħed raġel kien nieżel Ġeriko minn Ġerusalem, u waqa’ f’idejn  il-ħallelin, </vt:lpstr>
      <vt:lpstr>Dawn  neżżgħuh, biċċruh  bis-swat, u telqu, u ħallewh nofsu mejjet. </vt:lpstr>
      <vt:lpstr>Inzerta kien nieżel qassis minn dik it-triq  u rah, għadda minn mal-ġenb  u baqa’ sejjer.</vt:lpstr>
      <vt:lpstr>Hekk ukoll wieħed levita, meta wasal hemm u rah, għadda minn mal-ġenb u baqa’ sejjer. </vt:lpstr>
      <vt:lpstr>Imma kien għaddej minn hemm wieħed Samaritan, wasal ħdejh, rah u tħassru.</vt:lpstr>
      <vt:lpstr>Resaq lejh, dewwielu  l-ġrieħi biż-żejt u l-inbid  u rabathomlu, </vt:lpstr>
      <vt:lpstr>u mbagħad tellgħu fuq il-bhima tiegħu, wasslu f’lukanda u ħa ħsiebu. </vt:lpstr>
      <vt:lpstr>Il-għada ħareġ biċċtejn flus, tahom lil tal-lukanda u qallu, </vt:lpstr>
      <vt:lpstr>“Ħu ħsiebu; jekk tonfoq xi ħaġa iżjed, irroddhielek jien meta nerġa’ ngħaddi.”</vt:lpstr>
      <vt:lpstr>Minn dawn it-tlieta, int min jidhirlek li ġieb ruħu ta’ proxxmu ma’ dak li waqa’ f’idejn il-ħallelin?» </vt:lpstr>
      <vt:lpstr>«Min ħenn għalih,» wieġbu dak. Qallu Ġesu: «Mur, u għamel hekk inti ukoll.»</vt:lpstr>
      <vt:lpstr>Il-Kelma tal-Mulej  It-Tifħir Lilek Kristu</vt:lpstr>
      <vt:lpstr>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Ilkoll Samaritani</dc:title>
  <dc:creator>cmgofm</dc:creator>
  <cp:lastModifiedBy>Joseph Magro</cp:lastModifiedBy>
  <cp:revision>23</cp:revision>
  <dcterms:created xsi:type="dcterms:W3CDTF">2010-06-09T15:47:44Z</dcterms:created>
  <dcterms:modified xsi:type="dcterms:W3CDTF">2022-07-08T13:50:04Z</dcterms:modified>
</cp:coreProperties>
</file>