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78" r:id="rId10"/>
    <p:sldMasterId id="2147483680" r:id="rId11"/>
    <p:sldMasterId id="2147483684" r:id="rId12"/>
    <p:sldMasterId id="2147483688" r:id="rId13"/>
    <p:sldMasterId id="2147483692" r:id="rId14"/>
    <p:sldMasterId id="2147483694" r:id="rId15"/>
    <p:sldMasterId id="2147483696" r:id="rId16"/>
    <p:sldMasterId id="2147483698" r:id="rId17"/>
    <p:sldMasterId id="2147483700" r:id="rId18"/>
    <p:sldMasterId id="2147483702" r:id="rId19"/>
    <p:sldMasterId id="2147483704" r:id="rId20"/>
    <p:sldMasterId id="2147483706" r:id="rId21"/>
    <p:sldMasterId id="2147483708" r:id="rId22"/>
    <p:sldMasterId id="2147483710" r:id="rId23"/>
    <p:sldMasterId id="2147483712" r:id="rId24"/>
    <p:sldMasterId id="2147483714" r:id="rId25"/>
  </p:sldMasterIdLst>
  <p:notesMasterIdLst>
    <p:notesMasterId r:id="rId66"/>
  </p:notesMasterIdLst>
  <p:sldIdLst>
    <p:sldId id="257" r:id="rId26"/>
    <p:sldId id="258" r:id="rId27"/>
    <p:sldId id="259" r:id="rId28"/>
    <p:sldId id="260" r:id="rId29"/>
    <p:sldId id="286" r:id="rId30"/>
    <p:sldId id="285" r:id="rId31"/>
    <p:sldId id="293" r:id="rId32"/>
    <p:sldId id="287" r:id="rId33"/>
    <p:sldId id="284" r:id="rId34"/>
    <p:sldId id="261" r:id="rId35"/>
    <p:sldId id="262" r:id="rId36"/>
    <p:sldId id="263" r:id="rId37"/>
    <p:sldId id="288" r:id="rId38"/>
    <p:sldId id="264" r:id="rId39"/>
    <p:sldId id="289" r:id="rId40"/>
    <p:sldId id="265" r:id="rId41"/>
    <p:sldId id="266" r:id="rId42"/>
    <p:sldId id="267" r:id="rId43"/>
    <p:sldId id="290" r:id="rId44"/>
    <p:sldId id="269" r:id="rId45"/>
    <p:sldId id="291" r:id="rId46"/>
    <p:sldId id="271" r:id="rId47"/>
    <p:sldId id="292" r:id="rId48"/>
    <p:sldId id="273" r:id="rId49"/>
    <p:sldId id="274" r:id="rId50"/>
    <p:sldId id="294" r:id="rId51"/>
    <p:sldId id="275" r:id="rId52"/>
    <p:sldId id="295" r:id="rId53"/>
    <p:sldId id="276" r:id="rId54"/>
    <p:sldId id="296" r:id="rId55"/>
    <p:sldId id="277" r:id="rId56"/>
    <p:sldId id="278" r:id="rId57"/>
    <p:sldId id="279" r:id="rId58"/>
    <p:sldId id="280" r:id="rId59"/>
    <p:sldId id="297" r:id="rId60"/>
    <p:sldId id="281" r:id="rId61"/>
    <p:sldId id="282" r:id="rId62"/>
    <p:sldId id="298" r:id="rId63"/>
    <p:sldId id="283" r:id="rId64"/>
    <p:sldId id="299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24"/>
    <p:restoredTop sz="94665"/>
  </p:normalViewPr>
  <p:slideViewPr>
    <p:cSldViewPr>
      <p:cViewPr varScale="1">
        <p:scale>
          <a:sx n="125" d="100"/>
          <a:sy n="125" d="100"/>
        </p:scale>
        <p:origin x="160" y="6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86A6A-E8D3-4539-BB9A-F4B9EDE49160}" type="datetimeFigureOut">
              <a:rPr lang="en-US" smtClean="0"/>
              <a:pPr/>
              <a:t>7/13/22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FC93E-BA68-4D1C-98B2-E564EFB65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FC93E-BA68-4D1C-98B2-E564EFB652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1E3F7-0CD5-44A1-86BD-37F3DC2EFB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3DF81-A734-471B-BB70-B8B0DD7989B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AA7F1-37B9-4DC3-9006-48DE835961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94E9-DD4E-466E-AFCE-7540865F0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3562C9-48CF-42A6-9C3B-C029541CD8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436FE1-A14F-4D01-856F-C66C1CA8F11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C7D387-1E56-4575-8259-B2BF2B1991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7/13/22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2A6412-F461-4746-84AC-47162C4D9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828800" y="228600"/>
            <a:ext cx="68688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L-IMĠIBA MAL-BARRANIN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381000" y="1295400"/>
            <a:ext cx="8599488" cy="5295900"/>
            <a:chOff x="381000" y="1295400"/>
            <a:chExt cx="8598932" cy="5295576"/>
          </a:xfrm>
        </p:grpSpPr>
        <p:pic>
          <p:nvPicPr>
            <p:cNvPr id="2" name="Picture 1" descr="darkness_and_light.jpg"/>
            <p:cNvPicPr>
              <a:picLocks noChangeAspect="1"/>
            </p:cNvPicPr>
            <p:nvPr/>
          </p:nvPicPr>
          <p:blipFill>
            <a:blip r:embed="rId3" cstate="print">
              <a:lum bright="19000"/>
            </a:blip>
            <a:stretch>
              <a:fillRect/>
            </a:stretch>
          </p:blipFill>
          <p:spPr>
            <a:xfrm>
              <a:off x="381000" y="1295400"/>
              <a:ext cx="3200400" cy="472014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53" name="TextBox 3"/>
            <p:cNvSpPr txBox="1">
              <a:spLocks noChangeArrowheads="1"/>
            </p:cNvSpPr>
            <p:nvPr/>
          </p:nvSpPr>
          <p:spPr bwMode="auto">
            <a:xfrm rot="5400000">
              <a:off x="7823878" y="5434922"/>
              <a:ext cx="19427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white"/>
                  </a:solidFill>
                  <a:latin typeface="Trebuchet MS" pitchFamily="34" charset="0"/>
                </a:rPr>
                <a:t>www.ofm.org.mt</a:t>
              </a:r>
              <a:endParaRPr lang="en-GB">
                <a:solidFill>
                  <a:prstClr val="white"/>
                </a:solidFill>
                <a:latin typeface="Trebuchet MS" pitchFamily="34" charset="0"/>
              </a:endParaRPr>
            </a:p>
          </p:txBody>
        </p:sp>
      </p:grp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52400" y="6400800"/>
            <a:ext cx="3124200" cy="36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16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mt-M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add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matul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sena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Ċ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3046988"/>
          </a:xfrm>
          <a:prstGeom prst="rect">
            <a:avLst/>
          </a:prstGeom>
          <a:solidFill>
            <a:schemeClr val="tx1">
              <a:alpha val="5215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Abraham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ħaffef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għarix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ħdejn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Sara,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Fittex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lesti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tliet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sigħan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smid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agħġnu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agħmlu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ftajjar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" name="Picture 2" descr="DVD_012.BMP"/>
          <p:cNvPicPr>
            <a:picLocks noChangeAspect="1"/>
          </p:cNvPicPr>
          <p:nvPr/>
        </p:nvPicPr>
        <p:blipFill>
          <a:blip r:embed="rId2" cstate="print">
            <a:lum bright="11000" contrast="33000"/>
          </a:blip>
          <a:srcRect l="7773" t="18391" r="3327"/>
          <a:stretch>
            <a:fillRect/>
          </a:stretch>
        </p:blipFill>
        <p:spPr>
          <a:xfrm>
            <a:off x="0" y="3352801"/>
            <a:ext cx="9144000" cy="30480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3293633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Abraham mar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jiġri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ħdejn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il-baqar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għoġol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tari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sabiħ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tah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lill-qaddej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fittex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ilestih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57877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baqta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ħalib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għoġol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lesta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qegħedhom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657600" y="0"/>
            <a:ext cx="5486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474345"/>
            <a:ext cx="4953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baqa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bilwieqfa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siġra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 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bdew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jieklu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staqsewh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876800" y="474345"/>
            <a:ext cx="42672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hi Sara,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martek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?»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weġibhom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fl-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għarix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487407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200" r="10400"/>
          <a:stretch>
            <a:fillRect/>
          </a:stretch>
        </p:blipFill>
        <p:spPr bwMode="auto">
          <a:xfrm flipH="1">
            <a:off x="4193105" y="0"/>
            <a:ext cx="49508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" y="474345"/>
            <a:ext cx="44196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Nerġa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niġi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Sara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martek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ikollha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contrast="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0" y="45720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IL-KELMA TAL-MULEJ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41020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 ĦAJR LIL ALLA</a:t>
            </a: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0" y="41910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1796723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min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igħammar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fid-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0" y="76200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ħtija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jagħmel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tajjeb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sewwa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f’qalbu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jqassasx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lsienu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8580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min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igħammar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fid-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4303455"/>
            <a:ext cx="7772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Ġenesi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Ġen</a:t>
            </a: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18, 1-10a</a:t>
            </a:r>
            <a:b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0" y="544260"/>
            <a:ext cx="9144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jagħmilx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deni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ġaru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jgħajjarx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għajru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jistmax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lill-bniedem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ħażin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jweġġaħ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jibżgħu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76200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min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igħammar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fid-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0" y="889843"/>
            <a:ext cx="9144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jislef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jitlobx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imgħax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jixxaħħamx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min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ħtija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jagħmel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jitħarrek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8580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min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igħammar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fid-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6FF"/>
            </a:gs>
            <a:gs pos="63000">
              <a:schemeClr val="accent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933777"/>
            <a:ext cx="46482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Ittra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Pawl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Appostlu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lill-Kolossin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Ko1, 24-28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r="14400"/>
          <a:stretch>
            <a:fillRect/>
          </a:stretch>
        </p:blipFill>
        <p:spPr bwMode="auto">
          <a:xfrm>
            <a:off x="4614333" y="0"/>
            <a:ext cx="45296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029200" y="889844"/>
            <a:ext cx="41148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atin typeface="Trebuchet MS" pitchFamily="34" charset="0"/>
              </a:rPr>
              <a:t>Ħuti</a:t>
            </a:r>
            <a:r>
              <a:rPr lang="en-GB" sz="5400" dirty="0">
                <a:latin typeface="Trebuchet MS" pitchFamily="34" charset="0"/>
              </a:rPr>
              <a:t>: </a:t>
            </a:r>
            <a:r>
              <a:rPr lang="en-GB" sz="5400" dirty="0" err="1">
                <a:latin typeface="Trebuchet MS" pitchFamily="34" charset="0"/>
              </a:rPr>
              <a:t>Jien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issa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nifraħ</a:t>
            </a:r>
            <a:r>
              <a:rPr lang="en-GB" sz="5400" dirty="0">
                <a:latin typeface="Trebuchet MS" pitchFamily="34" charset="0"/>
              </a:rPr>
              <a:t> bit-</a:t>
            </a:r>
            <a:r>
              <a:rPr lang="en-GB" sz="5400" dirty="0" err="1">
                <a:latin typeface="Trebuchet MS" pitchFamily="34" charset="0"/>
              </a:rPr>
              <a:t>tbatijiet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tiegħi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minħabba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fikom</a:t>
            </a:r>
            <a:r>
              <a:rPr lang="en-GB" sz="5400" dirty="0">
                <a:latin typeface="Trebuchet MS" pitchFamily="34" charset="0"/>
              </a:rPr>
              <a:t>, 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600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4000"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2503691"/>
            <a:ext cx="9144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għaliex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ntemm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f’ġismi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jonqos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mit-tbatijiet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għall-ġisem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Knisja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lumMod val="7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4114800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sirt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ministru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nagħmel Alla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235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124200" y="76200"/>
            <a:ext cx="58674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solidFill>
                  <a:prstClr val="white"/>
                </a:solidFill>
                <a:latin typeface="Trebuchet MS" pitchFamily="34" charset="0"/>
              </a:rPr>
              <a:t>jiġifieri</a:t>
            </a:r>
            <a:r>
              <a:rPr lang="en-GB" sz="5400" dirty="0">
                <a:solidFill>
                  <a:prstClr val="white"/>
                </a:solidFill>
                <a:latin typeface="Trebuchet MS" pitchFamily="34" charset="0"/>
              </a:rPr>
              <a:t> li </a:t>
            </a:r>
            <a:r>
              <a:rPr lang="en-GB" sz="5400" dirty="0" err="1">
                <a:solidFill>
                  <a:prstClr val="white"/>
                </a:solidFill>
                <a:latin typeface="Trebuchet MS" pitchFamily="34" charset="0"/>
              </a:rPr>
              <a:t>nxandar</a:t>
            </a:r>
            <a:r>
              <a:rPr lang="en-GB" sz="5400" dirty="0">
                <a:solidFill>
                  <a:prstClr val="white"/>
                </a:solidFill>
                <a:latin typeface="Trebuchet MS" pitchFamily="34" charset="0"/>
              </a:rPr>
              <a:t>  b’mod sħiħ </a:t>
            </a:r>
            <a:r>
              <a:rPr lang="en-GB" sz="5400" dirty="0" err="1">
                <a:solidFill>
                  <a:prstClr val="white"/>
                </a:solidFill>
                <a:latin typeface="Trebuchet MS" pitchFamily="34" charset="0"/>
              </a:rPr>
              <a:t>il-kelma</a:t>
            </a:r>
            <a:r>
              <a:rPr lang="en-GB" sz="54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prstClr val="white"/>
                </a:solidFill>
                <a:latin typeface="Trebuchet MS" pitchFamily="34" charset="0"/>
              </a:rPr>
              <a:t>ta’Alla, i</a:t>
            </a:r>
            <a:r>
              <a:rPr lang="en-GB" sz="5400" dirty="0">
                <a:solidFill>
                  <a:prstClr val="white"/>
                </a:solidFill>
                <a:latin typeface="Trebuchet MS" pitchFamily="34" charset="0"/>
              </a:rPr>
              <a:t>l-</a:t>
            </a:r>
            <a:r>
              <a:rPr lang="en-GB" sz="5400" dirty="0" err="1">
                <a:solidFill>
                  <a:prstClr val="white"/>
                </a:solidFill>
                <a:latin typeface="Trebuchet MS" pitchFamily="34" charset="0"/>
              </a:rPr>
              <a:t>misteru</a:t>
            </a:r>
            <a:r>
              <a:rPr lang="en-GB" sz="54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prstClr val="white"/>
                </a:solidFill>
                <a:latin typeface="Trebuchet MS" pitchFamily="34" charset="0"/>
              </a:rPr>
              <a:t>li</a:t>
            </a:r>
            <a:r>
              <a:rPr lang="en-GB" sz="54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prstClr val="white"/>
                </a:solidFill>
                <a:latin typeface="Trebuchet MS" pitchFamily="34" charset="0"/>
              </a:rPr>
              <a:t>kien</a:t>
            </a:r>
            <a:r>
              <a:rPr lang="en-GB" sz="54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prstClr val="white"/>
                </a:solidFill>
                <a:latin typeface="Trebuchet MS" pitchFamily="34" charset="0"/>
              </a:rPr>
              <a:t>moħbi</a:t>
            </a:r>
            <a:r>
              <a:rPr lang="en-GB" sz="54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prstClr val="white"/>
                </a:solidFill>
                <a:latin typeface="Trebuchet MS" pitchFamily="34" charset="0"/>
              </a:rPr>
              <a:t>sa</a:t>
            </a:r>
            <a:r>
              <a:rPr lang="en-GB" sz="5400" dirty="0">
                <a:solidFill>
                  <a:prstClr val="white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prstClr val="white"/>
                </a:solidFill>
                <a:latin typeface="Trebuchet MS" pitchFamily="34" charset="0"/>
              </a:rPr>
              <a:t>miż-żminijiet</a:t>
            </a:r>
            <a:r>
              <a:rPr lang="en-GB" sz="5400" dirty="0">
                <a:solidFill>
                  <a:prstClr val="white"/>
                </a:solidFill>
                <a:latin typeface="Trebuchet MS" pitchFamily="34" charset="0"/>
              </a:rPr>
              <a:t> u l-ġenerzzjonijiet </a:t>
            </a:r>
            <a:r>
              <a:rPr lang="en-GB" sz="5400" dirty="0" err="1">
                <a:solidFill>
                  <a:prstClr val="white"/>
                </a:solidFill>
                <a:latin typeface="Trebuchet MS" pitchFamily="34" charset="0"/>
              </a:rPr>
              <a:t>kollha</a:t>
            </a:r>
            <a:endParaRPr lang="en-US" sz="5400" dirty="0">
              <a:solidFill>
                <a:prstClr val="white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322263"/>
            <a:ext cx="8610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mgħarraf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lill-qaddisin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ried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j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għarrafhom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kemm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huwa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4648200" cy="68580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800" i="1" dirty="0" err="1">
                <a:latin typeface="Trebuchet MS" pitchFamily="34" charset="0"/>
              </a:rPr>
              <a:t>F’dak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iż-żmien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il-Mulej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deher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lil</a:t>
            </a:r>
            <a:r>
              <a:rPr lang="en-US" sz="4800" i="1" dirty="0">
                <a:latin typeface="Trebuchet MS" pitchFamily="34" charset="0"/>
              </a:rPr>
              <a:t> Abraham </a:t>
            </a:r>
            <a:r>
              <a:rPr lang="en-US" sz="4800" i="1" dirty="0" err="1">
                <a:latin typeface="Trebuchet MS" pitchFamily="34" charset="0"/>
              </a:rPr>
              <a:t>ħdejn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il-ballut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ta</a:t>
            </a:r>
            <a:r>
              <a:rPr lang="en-US" sz="4800" i="1" dirty="0">
                <a:latin typeface="Trebuchet MS" pitchFamily="34" charset="0"/>
              </a:rPr>
              <a:t>’ </a:t>
            </a:r>
            <a:r>
              <a:rPr lang="en-US" sz="4800" i="1" dirty="0" err="1">
                <a:latin typeface="Trebuchet MS" pitchFamily="34" charset="0"/>
              </a:rPr>
              <a:t>Mamri</a:t>
            </a:r>
            <a:r>
              <a:rPr lang="en-US" sz="4800" i="1" dirty="0">
                <a:latin typeface="Trebuchet MS" pitchFamily="34" charset="0"/>
              </a:rPr>
              <a:t>; u </a:t>
            </a:r>
            <a:r>
              <a:rPr lang="en-US" sz="4800" i="1" dirty="0" err="1">
                <a:latin typeface="Trebuchet MS" pitchFamily="34" charset="0"/>
              </a:rPr>
              <a:t>hu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kien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fil-bieb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tal-għarix</a:t>
            </a:r>
            <a:r>
              <a:rPr lang="en-US" sz="4800" i="1" dirty="0">
                <a:latin typeface="Trebuchet MS" pitchFamily="34" charset="0"/>
              </a:rPr>
              <a:t>       fl-</a:t>
            </a:r>
            <a:r>
              <a:rPr lang="en-US" sz="4800" i="1" dirty="0" err="1">
                <a:latin typeface="Trebuchet MS" pitchFamily="34" charset="0"/>
              </a:rPr>
              <a:t>aqwa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tas-sħana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tal-jum</a:t>
            </a:r>
            <a:r>
              <a:rPr lang="en-US" sz="4800" i="1" dirty="0">
                <a:latin typeface="Trebuchet MS" pitchFamily="34" charset="0"/>
              </a:rPr>
              <a:t>.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1785" y="0"/>
            <a:ext cx="454221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322263"/>
            <a:ext cx="8610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tal-glorja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il-misteru fost il-pagani: Kristu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hu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it-tama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tal-glorja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1000">
              <a:schemeClr val="tx2"/>
            </a:gs>
            <a:gs pos="83000">
              <a:srgbClr val="00B0F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2995612"/>
            <a:ext cx="9144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nħabbru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lill-bnedmin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nwissi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ngħallmu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kulħadd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bl-għerf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inwasslu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bniedem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għall-perfezzjoni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2531" name="Picture 3" descr="crocifisso_san_damiano_volt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640080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contrast="1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0" y="68580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 KELMA TAL- MULEJ</a:t>
            </a:r>
          </a:p>
        </p:txBody>
      </p:sp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0" y="510540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 ĦAJR LIL ALLA</a:t>
            </a:r>
          </a:p>
        </p:txBody>
      </p:sp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0" y="416004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38100" y="1905506"/>
            <a:ext cx="9067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Henjin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jisimgħu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b’qalb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tajba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sinċiera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jgħożżuha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jagħmlu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frott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jżommu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sħiħ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0" y="5257800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1536174"/>
            <a:ext cx="5257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b="1" dirty="0" err="1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Qari</a:t>
            </a:r>
            <a:r>
              <a:rPr lang="en-GB" sz="5400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mill-</a:t>
            </a:r>
            <a:r>
              <a:rPr lang="en-GB" sz="5400" b="1" dirty="0" err="1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Evanġelju</a:t>
            </a:r>
            <a:r>
              <a:rPr lang="en-GB" sz="5400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5400" b="1" dirty="0" err="1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skont</a:t>
            </a:r>
            <a:r>
              <a:rPr lang="en-GB" sz="5400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San </a:t>
            </a:r>
            <a:r>
              <a:rPr lang="en-GB" sz="5400" b="1" dirty="0" err="1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Luqa</a:t>
            </a:r>
            <a:r>
              <a:rPr lang="en-GB" sz="5400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err="1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Lq</a:t>
            </a:r>
            <a:r>
              <a:rPr lang="en-GB" sz="2400" b="1" dirty="0">
                <a:solidFill>
                  <a:prstClr val="white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Trebuchet MS" pitchFamily="34" charset="0"/>
              </a:rPr>
              <a:t> 10, 38-42</a:t>
            </a:r>
            <a:endParaRPr lang="en-US" sz="2400" dirty="0">
              <a:solidFill>
                <a:prstClr val="white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0"/>
            <a:ext cx="3886200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7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6200" y="3886200"/>
            <a:ext cx="89154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iż-żmien,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f’raħal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laqgħetu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jisimha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Marta.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2">
                <a:alpha val="83000"/>
              </a:schemeClr>
            </a:gs>
            <a:gs pos="21000">
              <a:schemeClr val="bg1">
                <a:lumMod val="95000"/>
              </a:schemeClr>
            </a:gs>
            <a:gs pos="33000">
              <a:srgbClr val="FFFF00">
                <a:alpha val="41000"/>
              </a:srgbClr>
            </a:gs>
            <a:gs pos="100000">
              <a:srgbClr val="005CB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67200" y="181958"/>
            <a:ext cx="48006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Din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kellha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oħtha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jisimha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Marija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niżlet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bilqegħda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f’riġlejn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tisimgħu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x’kien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igħid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795" r="5707"/>
          <a:stretch>
            <a:fillRect/>
          </a:stretch>
        </p:blipFill>
        <p:spPr bwMode="auto">
          <a:xfrm>
            <a:off x="0" y="0"/>
            <a:ext cx="4267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74345"/>
            <a:ext cx="48768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solidFill>
                  <a:prstClr val="black"/>
                </a:solidFill>
                <a:latin typeface="Trebuchet MS" pitchFamily="34" charset="0"/>
              </a:rPr>
              <a:t>Iżda</a:t>
            </a:r>
            <a:r>
              <a:rPr lang="en-GB" sz="5400" dirty="0">
                <a:solidFill>
                  <a:prstClr val="black"/>
                </a:solidFill>
                <a:latin typeface="Trebuchet MS" pitchFamily="34" charset="0"/>
              </a:rPr>
              <a:t> Marta </a:t>
            </a:r>
            <a:r>
              <a:rPr lang="en-GB" sz="5400" dirty="0" err="1">
                <a:solidFill>
                  <a:prstClr val="black"/>
                </a:solidFill>
                <a:latin typeface="Trebuchet MS" pitchFamily="34" charset="0"/>
              </a:rPr>
              <a:t>kienet</a:t>
            </a:r>
            <a:r>
              <a:rPr lang="en-GB" sz="54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Trebuchet MS" pitchFamily="34" charset="0"/>
              </a:rPr>
              <a:t>moħħha</a:t>
            </a:r>
            <a:r>
              <a:rPr lang="en-GB" sz="54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Trebuchet MS" pitchFamily="34" charset="0"/>
              </a:rPr>
              <a:t>fuq</a:t>
            </a:r>
            <a:r>
              <a:rPr lang="en-GB" sz="54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Trebuchet MS" pitchFamily="34" charset="0"/>
              </a:rPr>
              <a:t>il-ħafna</a:t>
            </a:r>
            <a:r>
              <a:rPr lang="en-GB" sz="54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Trebuchet MS" pitchFamily="34" charset="0"/>
              </a:rPr>
              <a:t>xogħol</a:t>
            </a:r>
            <a:r>
              <a:rPr lang="en-GB" sz="5400" dirty="0">
                <a:solidFill>
                  <a:prstClr val="black"/>
                </a:solidFill>
                <a:latin typeface="Trebuchet MS" pitchFamily="34" charset="0"/>
              </a:rPr>
              <a:t> tad-</a:t>
            </a:r>
            <a:r>
              <a:rPr lang="en-GB" sz="5400" dirty="0" err="1">
                <a:solidFill>
                  <a:prstClr val="black"/>
                </a:solidFill>
                <a:latin typeface="Trebuchet MS" pitchFamily="34" charset="0"/>
              </a:rPr>
              <a:t>dar</a:t>
            </a:r>
            <a:r>
              <a:rPr lang="en-GB" sz="5400" dirty="0">
                <a:solidFill>
                  <a:prstClr val="black"/>
                </a:solidFill>
                <a:latin typeface="Trebuchet MS" pitchFamily="34" charset="0"/>
              </a:rPr>
              <a:t>. </a:t>
            </a:r>
            <a:r>
              <a:rPr lang="en-GB" sz="5400" dirty="0" err="1">
                <a:solidFill>
                  <a:prstClr val="black"/>
                </a:solidFill>
                <a:latin typeface="Trebuchet MS" pitchFamily="34" charset="0"/>
              </a:rPr>
              <a:t>Imbagħad</a:t>
            </a:r>
            <a:r>
              <a:rPr lang="en-GB" sz="54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Trebuchet MS" pitchFamily="34" charset="0"/>
              </a:rPr>
              <a:t>resqet</a:t>
            </a:r>
            <a:r>
              <a:rPr lang="en-GB" sz="5400" dirty="0">
                <a:solidFill>
                  <a:prstClr val="black"/>
                </a:solidFill>
                <a:latin typeface="Trebuchet MS" pitchFamily="34" charset="0"/>
              </a:rPr>
              <a:t> u </a:t>
            </a:r>
            <a:r>
              <a:rPr lang="en-GB" sz="5400" dirty="0" err="1">
                <a:solidFill>
                  <a:prstClr val="black"/>
                </a:solidFill>
                <a:latin typeface="Trebuchet MS" pitchFamily="34" charset="0"/>
              </a:rPr>
              <a:t>qaltlu</a:t>
            </a:r>
            <a:r>
              <a:rPr lang="en-GB" sz="5400" dirty="0">
                <a:solidFill>
                  <a:prstClr val="black"/>
                </a:solidFill>
                <a:latin typeface="Trebuchet MS" pitchFamily="34" charset="0"/>
              </a:rPr>
              <a:t>:</a:t>
            </a:r>
            <a:endParaRPr lang="en-US" sz="5400" dirty="0">
              <a:solidFill>
                <a:prstClr val="black"/>
              </a:solidFill>
              <a:latin typeface="Trebuchet MS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8056"/>
          <a:stretch>
            <a:fillRect/>
          </a:stretch>
        </p:blipFill>
        <p:spPr bwMode="auto">
          <a:xfrm>
            <a:off x="4795345" y="0"/>
            <a:ext cx="43486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00B050">
                <a:alpha val="77000"/>
              </a:srgbClr>
            </a:gs>
            <a:gs pos="21000">
              <a:srgbClr val="FFFF00">
                <a:alpha val="62000"/>
              </a:srgbClr>
            </a:gs>
            <a:gs pos="33000">
              <a:srgbClr val="FF9933">
                <a:alpha val="84000"/>
              </a:srgbClr>
            </a:gs>
            <a:gs pos="72000">
              <a:srgbClr val="005CB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24400" y="58848"/>
            <a:ext cx="44196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m’intix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tara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oħti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ħalliet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ix-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xogħol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biss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għidilha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taqbad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tagħmel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ħaġa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8889"/>
          <a:stretch>
            <a:fillRect/>
          </a:stretch>
        </p:blipFill>
        <p:spPr bwMode="auto">
          <a:xfrm>
            <a:off x="0" y="0"/>
            <a:ext cx="46863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DVD_024.BMP"/>
          <p:cNvPicPr>
            <a:picLocks noChangeAspect="1"/>
          </p:cNvPicPr>
          <p:nvPr/>
        </p:nvPicPr>
        <p:blipFill>
          <a:blip r:embed="rId3" cstate="print"/>
          <a:srcRect l="1105" r="5550" b="1105"/>
          <a:stretch>
            <a:fillRect/>
          </a:stretch>
        </p:blipFill>
        <p:spPr bwMode="auto">
          <a:xfrm>
            <a:off x="152400" y="0"/>
            <a:ext cx="4410693" cy="3505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505200" y="792163"/>
            <a:ext cx="54864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Qabeż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3071813"/>
            <a:ext cx="9067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«Marta, Marta!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taħseb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wisq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tinkwieta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ħafna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ħwejjeġ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hi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meħtieġa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Marija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għażlet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aħjar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sehem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jitteħdilhiex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953000" y="889843"/>
            <a:ext cx="4191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refa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għajnejh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ħares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tlitt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irġiel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weqfin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r="8247"/>
          <a:stretch>
            <a:fillRect/>
          </a:stretch>
        </p:blipFill>
        <p:spPr bwMode="auto">
          <a:xfrm flipH="1">
            <a:off x="0" y="0"/>
            <a:ext cx="50863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2861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endParaRPr lang="en-GB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t="4238" b="3755"/>
          <a:stretch>
            <a:fillRect/>
          </a:stretch>
        </p:blipFill>
        <p:spPr bwMode="auto">
          <a:xfrm>
            <a:off x="0" y="3124200"/>
            <a:ext cx="91440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18610"/>
          <a:stretch>
            <a:fillRect/>
          </a:stretch>
        </p:blipFill>
        <p:spPr bwMode="auto">
          <a:xfrm>
            <a:off x="4145281" y="0"/>
            <a:ext cx="49987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0"/>
            <a:ext cx="4191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malli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rahom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mar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jiġri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jilqagħhom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bieb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tal-għarix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nxteħet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wiċċu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fl-art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quddiemhom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5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0000" y="474345"/>
            <a:ext cx="50292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sibt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ħniena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f’għajnejk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tibqax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għaddej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il-qaddej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30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90800" y="3124200"/>
            <a:ext cx="6553200" cy="349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nġib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ftit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aħslu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riġlejkom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   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strieħu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siġra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533400"/>
            <a:ext cx="8991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sakemm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inġibilkom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gidma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ħobż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titrejqu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i="1" dirty="0" err="1">
                <a:latin typeface="Trebuchet MS" pitchFamily="34" charset="0"/>
              </a:rPr>
              <a:t>imbagħad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tibqgħu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sejrin</a:t>
            </a:r>
            <a:r>
              <a:rPr lang="en-US" sz="4800" i="1" dirty="0">
                <a:latin typeface="Trebuchet MS" pitchFamily="34" charset="0"/>
              </a:rPr>
              <a:t> - </a:t>
            </a:r>
            <a:r>
              <a:rPr lang="en-US" sz="4800" i="1" dirty="0" err="1">
                <a:latin typeface="Trebuchet MS" pitchFamily="34" charset="0"/>
              </a:rPr>
              <a:t>għax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għalhekk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għaddejtu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għand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il-qaddej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tagħkom</a:t>
            </a:r>
            <a:r>
              <a:rPr lang="en-US" sz="4800" i="1" dirty="0">
                <a:latin typeface="Trebuchet MS" pitchFamily="34" charset="0"/>
              </a:rPr>
              <a:t>.» U </a:t>
            </a:r>
            <a:r>
              <a:rPr lang="en-US" sz="4800" i="1" dirty="0" err="1">
                <a:latin typeface="Trebuchet MS" pitchFamily="34" charset="0"/>
              </a:rPr>
              <a:t>huma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qalulu</a:t>
            </a:r>
            <a:r>
              <a:rPr lang="en-US" sz="4800" i="1" dirty="0">
                <a:latin typeface="Trebuchet MS" pitchFamily="34" charset="0"/>
              </a:rPr>
              <a:t>: «</a:t>
            </a:r>
            <a:r>
              <a:rPr lang="en-US" sz="4800" i="1" dirty="0" err="1">
                <a:latin typeface="Trebuchet MS" pitchFamily="34" charset="0"/>
              </a:rPr>
              <a:t>Tajjeb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agħmel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kif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għidt</a:t>
            </a:r>
            <a:r>
              <a:rPr lang="en-US" sz="4800" i="1" dirty="0">
                <a:latin typeface="Trebuchet MS" pitchFamily="34" charset="0"/>
              </a:rPr>
              <a:t>.»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0160" y="0"/>
            <a:ext cx="40538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1200" t="6800" r="21200" b="6800"/>
          <a:stretch>
            <a:fillRect/>
          </a:stretch>
        </p:blipFill>
        <p:spPr bwMode="auto">
          <a:xfrm>
            <a:off x="4927600" y="0"/>
            <a:ext cx="4216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6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639</Words>
  <Application>Microsoft Macintosh PowerPoint</Application>
  <PresentationFormat>On-screen Show (4:3)</PresentationFormat>
  <Paragraphs>72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25</vt:i4>
      </vt:variant>
      <vt:variant>
        <vt:lpstr>Slide Titles</vt:lpstr>
      </vt:variant>
      <vt:variant>
        <vt:i4>40</vt:i4>
      </vt:variant>
    </vt:vector>
  </HeadingPairs>
  <TitlesOfParts>
    <vt:vector size="68" baseType="lpstr">
      <vt:lpstr>Arial</vt:lpstr>
      <vt:lpstr>Calibri</vt:lpstr>
      <vt:lpstr>Trebuchet MS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13_Office Theme</vt:lpstr>
      <vt:lpstr>15_Office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66_Office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Il-Kelma tal-Mulej  It-Tifħir Lilek Kristu. 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 il-Hadd matul is-sena - C</dc:title>
  <dc:creator>cmgofm</dc:creator>
  <cp:lastModifiedBy>Joseph Magro</cp:lastModifiedBy>
  <cp:revision>31</cp:revision>
  <dcterms:created xsi:type="dcterms:W3CDTF">2010-06-17T21:25:30Z</dcterms:created>
  <dcterms:modified xsi:type="dcterms:W3CDTF">2022-07-13T06:52:22Z</dcterms:modified>
</cp:coreProperties>
</file>