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slideLayouts/slideLayout25.xml" ContentType="application/vnd.openxmlformats-officedocument.presentationml.slideLayout+xml"/>
  <Override PartName="/ppt/theme/theme25.xml" ContentType="application/vnd.openxmlformats-officedocument.theme+xml"/>
  <Override PartName="/ppt/slideLayouts/slideLayout26.xml" ContentType="application/vnd.openxmlformats-officedocument.presentationml.slideLayout+xml"/>
  <Override PartName="/ppt/theme/theme26.xml" ContentType="application/vnd.openxmlformats-officedocument.theme+xml"/>
  <Override PartName="/ppt/slideLayouts/slideLayout27.xml" ContentType="application/vnd.openxmlformats-officedocument.presentationml.slideLayout+xml"/>
  <Override PartName="/ppt/theme/theme27.xml" ContentType="application/vnd.openxmlformats-officedocument.theme+xml"/>
  <Override PartName="/ppt/slideLayouts/slideLayout28.xml" ContentType="application/vnd.openxmlformats-officedocument.presentationml.slideLayout+xml"/>
  <Override PartName="/ppt/theme/theme28.xml" ContentType="application/vnd.openxmlformats-officedocument.theme+xml"/>
  <Override PartName="/ppt/slideLayouts/slideLayout29.xml" ContentType="application/vnd.openxmlformats-officedocument.presentationml.slideLayout+xml"/>
  <Override PartName="/ppt/theme/theme29.xml" ContentType="application/vnd.openxmlformats-officedocument.theme+xml"/>
  <Override PartName="/ppt/slideLayouts/slideLayout30.xml" ContentType="application/vnd.openxmlformats-officedocument.presentationml.slideLayout+xml"/>
  <Override PartName="/ppt/theme/theme30.xml" ContentType="application/vnd.openxmlformats-officedocument.theme+xml"/>
  <Override PartName="/ppt/slideLayouts/slideLayout31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2" r:id="rId6"/>
    <p:sldMasterId id="2147483674" r:id="rId7"/>
    <p:sldMasterId id="2147483678" r:id="rId8"/>
    <p:sldMasterId id="2147483680" r:id="rId9"/>
    <p:sldMasterId id="2147483682" r:id="rId10"/>
    <p:sldMasterId id="2147483684" r:id="rId11"/>
    <p:sldMasterId id="2147483686" r:id="rId12"/>
    <p:sldMasterId id="2147483690" r:id="rId13"/>
    <p:sldMasterId id="2147483694" r:id="rId14"/>
    <p:sldMasterId id="2147483696" r:id="rId15"/>
    <p:sldMasterId id="2147483698" r:id="rId16"/>
    <p:sldMasterId id="2147483700" r:id="rId17"/>
    <p:sldMasterId id="2147483702" r:id="rId18"/>
    <p:sldMasterId id="2147483704" r:id="rId19"/>
    <p:sldMasterId id="2147483706" r:id="rId20"/>
    <p:sldMasterId id="2147483708" r:id="rId21"/>
    <p:sldMasterId id="2147483710" r:id="rId22"/>
    <p:sldMasterId id="2147483712" r:id="rId23"/>
    <p:sldMasterId id="2147483714" r:id="rId24"/>
    <p:sldMasterId id="2147483716" r:id="rId25"/>
    <p:sldMasterId id="2147483718" r:id="rId26"/>
    <p:sldMasterId id="2147483720" r:id="rId27"/>
    <p:sldMasterId id="2147483722" r:id="rId28"/>
    <p:sldMasterId id="2147483724" r:id="rId29"/>
    <p:sldMasterId id="2147483726" r:id="rId30"/>
    <p:sldMasterId id="2147483728" r:id="rId31"/>
  </p:sldMasterIdLst>
  <p:notesMasterIdLst>
    <p:notesMasterId r:id="rId91"/>
  </p:notesMasterIdLst>
  <p:sldIdLst>
    <p:sldId id="257" r:id="rId32"/>
    <p:sldId id="258" r:id="rId33"/>
    <p:sldId id="259" r:id="rId34"/>
    <p:sldId id="292" r:id="rId35"/>
    <p:sldId id="260" r:id="rId36"/>
    <p:sldId id="299" r:id="rId37"/>
    <p:sldId id="261" r:id="rId38"/>
    <p:sldId id="263" r:id="rId39"/>
    <p:sldId id="264" r:id="rId40"/>
    <p:sldId id="303" r:id="rId41"/>
    <p:sldId id="266" r:id="rId42"/>
    <p:sldId id="302" r:id="rId43"/>
    <p:sldId id="293" r:id="rId44"/>
    <p:sldId id="304" r:id="rId45"/>
    <p:sldId id="300" r:id="rId46"/>
    <p:sldId id="305" r:id="rId47"/>
    <p:sldId id="294" r:id="rId48"/>
    <p:sldId id="295" r:id="rId49"/>
    <p:sldId id="306" r:id="rId50"/>
    <p:sldId id="267" r:id="rId51"/>
    <p:sldId id="301" r:id="rId52"/>
    <p:sldId id="268" r:id="rId53"/>
    <p:sldId id="269" r:id="rId54"/>
    <p:sldId id="270" r:id="rId55"/>
    <p:sldId id="307" r:id="rId56"/>
    <p:sldId id="272" r:id="rId57"/>
    <p:sldId id="308" r:id="rId58"/>
    <p:sldId id="274" r:id="rId59"/>
    <p:sldId id="309" r:id="rId60"/>
    <p:sldId id="296" r:id="rId61"/>
    <p:sldId id="310" r:id="rId62"/>
    <p:sldId id="276" r:id="rId63"/>
    <p:sldId id="277" r:id="rId64"/>
    <p:sldId id="311" r:id="rId65"/>
    <p:sldId id="297" r:id="rId66"/>
    <p:sldId id="278" r:id="rId67"/>
    <p:sldId id="298" r:id="rId68"/>
    <p:sldId id="279" r:id="rId69"/>
    <p:sldId id="280" r:id="rId70"/>
    <p:sldId id="281" r:id="rId71"/>
    <p:sldId id="282" r:id="rId72"/>
    <p:sldId id="312" r:id="rId73"/>
    <p:sldId id="283" r:id="rId74"/>
    <p:sldId id="313" r:id="rId75"/>
    <p:sldId id="284" r:id="rId76"/>
    <p:sldId id="285" r:id="rId77"/>
    <p:sldId id="314" r:id="rId78"/>
    <p:sldId id="286" r:id="rId79"/>
    <p:sldId id="315" r:id="rId80"/>
    <p:sldId id="287" r:id="rId81"/>
    <p:sldId id="288" r:id="rId82"/>
    <p:sldId id="316" r:id="rId83"/>
    <p:sldId id="317" r:id="rId84"/>
    <p:sldId id="318" r:id="rId85"/>
    <p:sldId id="289" r:id="rId86"/>
    <p:sldId id="319" r:id="rId87"/>
    <p:sldId id="320" r:id="rId88"/>
    <p:sldId id="290" r:id="rId89"/>
    <p:sldId id="291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2200"/>
    <a:srgbClr val="872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8"/>
    <p:restoredTop sz="94725"/>
  </p:normalViewPr>
  <p:slideViewPr>
    <p:cSldViewPr>
      <p:cViewPr varScale="1">
        <p:scale>
          <a:sx n="140" d="100"/>
          <a:sy n="140" d="100"/>
        </p:scale>
        <p:origin x="192" y="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84" Type="http://schemas.openxmlformats.org/officeDocument/2006/relationships/slide" Target="slides/slide53.xml"/><Relationship Id="rId89" Type="http://schemas.openxmlformats.org/officeDocument/2006/relationships/slide" Target="slides/slide58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9.xml"/><Relationship Id="rId95" Type="http://schemas.openxmlformats.org/officeDocument/2006/relationships/tableStyles" Target="tableStyles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slide" Target="slides/slide49.xml"/><Relationship Id="rId85" Type="http://schemas.openxmlformats.org/officeDocument/2006/relationships/slide" Target="slides/slide54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83" Type="http://schemas.openxmlformats.org/officeDocument/2006/relationships/slide" Target="slides/slide52.xml"/><Relationship Id="rId88" Type="http://schemas.openxmlformats.org/officeDocument/2006/relationships/slide" Target="slides/slide5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81" Type="http://schemas.openxmlformats.org/officeDocument/2006/relationships/slide" Target="slides/slide50.xml"/><Relationship Id="rId86" Type="http://schemas.openxmlformats.org/officeDocument/2006/relationships/slide" Target="slides/slide55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6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0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66" Type="http://schemas.openxmlformats.org/officeDocument/2006/relationships/slide" Target="slides/slide35.xml"/><Relationship Id="rId87" Type="http://schemas.openxmlformats.org/officeDocument/2006/relationships/slide" Target="slides/slide56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56" Type="http://schemas.openxmlformats.org/officeDocument/2006/relationships/slide" Target="slides/slide25.xml"/><Relationship Id="rId77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D8BE0-29D5-48BC-A1E6-486BDE6D8798}" type="datetimeFigureOut">
              <a:rPr lang="en-US" smtClean="0"/>
              <a:pPr/>
              <a:t>7/18/22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6BA68-491E-4D97-BD80-4217DCE393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6BA68-491E-4D97-BD80-4217DCE393C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6BA68-491E-4D97-BD80-4217DCE393C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6BA68-491E-4D97-BD80-4217DCE393C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6BA68-491E-4D97-BD80-4217DCE393C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80DB-1E85-4318-B822-5FCD78E696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4B1A-3158-4C25-AC58-6ADDF49F0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31C8-F9CE-4589-93EE-271C3115C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BB0C5-38FD-4F8B-B8A0-BB9A33326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2133600" y="304800"/>
            <a:ext cx="7010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Għallimna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Nitolbu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6324600"/>
            <a:ext cx="1942895" cy="36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www.ofm.org.mt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495800" y="5410200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17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mt-M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add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matul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sena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Ċ</a:t>
            </a:r>
            <a:endParaRPr lang="en-GB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191000" y="58847"/>
            <a:ext cx="48768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i="1" dirty="0">
                <a:latin typeface="Trebuchet MS" pitchFamily="34" charset="0"/>
              </a:rPr>
              <a:t>U l-</a:t>
            </a:r>
            <a:r>
              <a:rPr lang="en-US" sz="4800" i="1" dirty="0" err="1">
                <a:latin typeface="Trebuchet MS" pitchFamily="34" charset="0"/>
              </a:rPr>
              <a:t>Mulej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wieġeb</a:t>
            </a:r>
            <a:r>
              <a:rPr lang="en-US" sz="4800" i="1" dirty="0">
                <a:latin typeface="Trebuchet MS" pitchFamily="34" charset="0"/>
              </a:rPr>
              <a:t>: «</a:t>
            </a:r>
            <a:r>
              <a:rPr lang="en-US" sz="4800" i="1" dirty="0" err="1">
                <a:latin typeface="Trebuchet MS" pitchFamily="34" charset="0"/>
              </a:rPr>
              <a:t>Jekk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jiena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nsib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ħamsin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bniedem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ġust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f’nofs</a:t>
            </a:r>
            <a:r>
              <a:rPr lang="en-US" sz="4800" i="1" dirty="0"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i="1" dirty="0" err="1">
                <a:latin typeface="Trebuchet MS" pitchFamily="34" charset="0"/>
              </a:rPr>
              <a:t>il</a:t>
            </a:r>
            <a:r>
              <a:rPr lang="en-US" sz="4800" i="1" dirty="0">
                <a:latin typeface="Trebuchet MS" pitchFamily="34" charset="0"/>
              </a:rPr>
              <a:t>-belt, </a:t>
            </a:r>
            <a:r>
              <a:rPr lang="en-US" sz="4800" i="1" dirty="0" err="1">
                <a:latin typeface="Trebuchet MS" pitchFamily="34" charset="0"/>
              </a:rPr>
              <a:t>jien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naħfirha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lill</a:t>
            </a:r>
            <a:r>
              <a:rPr lang="en-US" sz="4800" i="1" dirty="0">
                <a:latin typeface="Trebuchet MS" pitchFamily="34" charset="0"/>
              </a:rPr>
              <a:t>-post </a:t>
            </a:r>
            <a:r>
              <a:rPr lang="en-US" sz="4800" i="1" dirty="0" err="1">
                <a:latin typeface="Trebuchet MS" pitchFamily="34" charset="0"/>
              </a:rPr>
              <a:t>kollu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minħabba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fihom</a:t>
            </a:r>
            <a:r>
              <a:rPr lang="en-US" sz="4800" i="1" dirty="0">
                <a:latin typeface="Trebuchet MS" pitchFamily="34" charset="0"/>
              </a:rPr>
              <a:t>.»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8317"/>
          <a:stretch>
            <a:fillRect/>
          </a:stretch>
        </p:blipFill>
        <p:spPr bwMode="auto">
          <a:xfrm>
            <a:off x="0" y="0"/>
            <a:ext cx="42001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accent1">
                <a:alpha val="81000"/>
              </a:schemeClr>
            </a:gs>
            <a:gs pos="74000">
              <a:schemeClr val="accent6">
                <a:alpha val="70000"/>
              </a:schemeClr>
            </a:gs>
            <a:gs pos="100000">
              <a:schemeClr val="tx2">
                <a:alpha val="88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56139"/>
            <a:ext cx="52578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Wiegeb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Abraham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Arani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issugrajt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nitkellem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għalkemm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trab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rmied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0"/>
            <a:ext cx="4000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7338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nieqsa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ħamsa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għall-ħamsin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ġust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minħabba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ħamsa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erbgħin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se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teqred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-belt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?»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t="10101" b="9091"/>
          <a:stretch>
            <a:fillRect/>
          </a:stretch>
        </p:blipFill>
        <p:spPr bwMode="auto">
          <a:xfrm>
            <a:off x="0" y="647700"/>
            <a:ext cx="5319237" cy="556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953000" y="474345"/>
            <a:ext cx="4191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i="1" dirty="0">
                <a:latin typeface="Trebuchet MS" pitchFamily="34" charset="0"/>
              </a:rPr>
              <a:t>U </a:t>
            </a:r>
            <a:r>
              <a:rPr lang="en-US" sz="5400" i="1" dirty="0" err="1">
                <a:latin typeface="Trebuchet MS" pitchFamily="34" charset="0"/>
              </a:rPr>
              <a:t>wieġbu</a:t>
            </a:r>
            <a:r>
              <a:rPr lang="en-US" sz="5400" i="1" dirty="0">
                <a:latin typeface="Trebuchet MS" pitchFamily="34" charset="0"/>
              </a:rPr>
              <a:t> </a:t>
            </a:r>
          </a:p>
          <a:p>
            <a:pPr algn="ctr"/>
            <a:r>
              <a:rPr lang="en-US" sz="5400" i="1" dirty="0">
                <a:latin typeface="Trebuchet MS" pitchFamily="34" charset="0"/>
              </a:rPr>
              <a:t>l-</a:t>
            </a:r>
            <a:r>
              <a:rPr lang="en-US" sz="5400" i="1" dirty="0" err="1">
                <a:latin typeface="Trebuchet MS" pitchFamily="34" charset="0"/>
              </a:rPr>
              <a:t>Mulej</a:t>
            </a:r>
            <a:r>
              <a:rPr lang="en-US" sz="5400" i="1" dirty="0">
                <a:latin typeface="Trebuchet MS" pitchFamily="34" charset="0"/>
              </a:rPr>
              <a:t>: </a:t>
            </a:r>
          </a:p>
          <a:p>
            <a:pPr algn="ctr"/>
            <a:r>
              <a:rPr lang="en-US" sz="5400" i="1" dirty="0">
                <a:latin typeface="Trebuchet MS" pitchFamily="34" charset="0"/>
              </a:rPr>
              <a:t>«Ma </a:t>
            </a:r>
            <a:r>
              <a:rPr lang="en-US" sz="5400" i="1" dirty="0" err="1">
                <a:latin typeface="Trebuchet MS" pitchFamily="34" charset="0"/>
              </a:rPr>
              <a:t>neqridhiex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jekk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insib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fiha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ħamsa</a:t>
            </a:r>
            <a:r>
              <a:rPr lang="en-US" sz="5400" i="1" dirty="0">
                <a:latin typeface="Trebuchet MS" pitchFamily="34" charset="0"/>
              </a:rPr>
              <a:t>  u </a:t>
            </a:r>
            <a:r>
              <a:rPr lang="en-US" sz="5400" i="1" dirty="0" err="1">
                <a:latin typeface="Trebuchet MS" pitchFamily="34" charset="0"/>
              </a:rPr>
              <a:t>erbgħin</a:t>
            </a:r>
            <a:r>
              <a:rPr lang="en-US" sz="5400" i="1" dirty="0">
                <a:latin typeface="Trebuchet MS" pitchFamily="34" charset="0"/>
              </a:rPr>
              <a:t>.»</a:t>
            </a:r>
            <a:endParaRPr lang="en-US" sz="5400" dirty="0">
              <a:solidFill>
                <a:prstClr val="black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312762"/>
            <a:ext cx="5334000" cy="62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100" i="1" dirty="0" err="1">
                <a:latin typeface="Trebuchet MS" pitchFamily="34" charset="0"/>
              </a:rPr>
              <a:t>Imma</a:t>
            </a:r>
            <a:r>
              <a:rPr lang="en-US" sz="5100" i="1" dirty="0">
                <a:latin typeface="Trebuchet MS" pitchFamily="34" charset="0"/>
              </a:rPr>
              <a:t> Abraham </a:t>
            </a:r>
            <a:r>
              <a:rPr lang="en-US" sz="5100" i="1" dirty="0" err="1">
                <a:latin typeface="Trebuchet MS" pitchFamily="34" charset="0"/>
              </a:rPr>
              <a:t>kompla</a:t>
            </a:r>
            <a:r>
              <a:rPr lang="en-US" sz="5100" i="1" dirty="0">
                <a:latin typeface="Trebuchet MS" pitchFamily="34" charset="0"/>
              </a:rPr>
              <a:t> </a:t>
            </a:r>
            <a:r>
              <a:rPr lang="en-US" sz="5100" i="1" dirty="0" err="1">
                <a:latin typeface="Trebuchet MS" pitchFamily="34" charset="0"/>
              </a:rPr>
              <a:t>jitkellem</a:t>
            </a:r>
            <a:r>
              <a:rPr lang="en-US" sz="5100" i="1" dirty="0">
                <a:latin typeface="Trebuchet MS" pitchFamily="34" charset="0"/>
              </a:rPr>
              <a:t> </a:t>
            </a:r>
            <a:r>
              <a:rPr lang="en-US" sz="5100" i="1" dirty="0" err="1">
                <a:latin typeface="Trebuchet MS" pitchFamily="34" charset="0"/>
              </a:rPr>
              <a:t>miegħu</a:t>
            </a:r>
            <a:r>
              <a:rPr lang="en-US" sz="5100" i="1" dirty="0">
                <a:latin typeface="Trebuchet MS" pitchFamily="34" charset="0"/>
              </a:rPr>
              <a:t> u </a:t>
            </a:r>
            <a:r>
              <a:rPr lang="en-US" sz="5100" i="1" dirty="0" err="1">
                <a:latin typeface="Trebuchet MS" pitchFamily="34" charset="0"/>
              </a:rPr>
              <a:t>jgħidlu</a:t>
            </a:r>
            <a:r>
              <a:rPr lang="en-US" sz="5100" i="1" dirty="0">
                <a:latin typeface="Trebuchet MS" pitchFamily="34" charset="0"/>
              </a:rPr>
              <a:t>:</a:t>
            </a:r>
            <a:r>
              <a:rPr lang="en-US" sz="4800" i="1" dirty="0">
                <a:latin typeface="Trebuchet MS" pitchFamily="34" charset="0"/>
              </a:rPr>
              <a:t>«U </a:t>
            </a:r>
            <a:r>
              <a:rPr lang="en-US" sz="4800" i="1" dirty="0" err="1">
                <a:latin typeface="Trebuchet MS" pitchFamily="34" charset="0"/>
              </a:rPr>
              <a:t>jekk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issib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hemm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erbgħin</a:t>
            </a:r>
            <a:r>
              <a:rPr lang="en-US" sz="4800" i="1" dirty="0">
                <a:latin typeface="Trebuchet MS" pitchFamily="34" charset="0"/>
              </a:rPr>
              <a:t>?» U </a:t>
            </a:r>
            <a:r>
              <a:rPr lang="en-US" sz="4800" i="1" dirty="0" err="1">
                <a:latin typeface="Trebuchet MS" pitchFamily="34" charset="0"/>
              </a:rPr>
              <a:t>wieġbu</a:t>
            </a:r>
            <a:r>
              <a:rPr lang="en-US" sz="4800" i="1" dirty="0">
                <a:latin typeface="Trebuchet MS" pitchFamily="34" charset="0"/>
              </a:rPr>
              <a:t>:</a:t>
            </a:r>
            <a:endParaRPr lang="en-US" sz="4800" dirty="0">
              <a:latin typeface="Trebuchet MS" pitchFamily="34" charset="0"/>
            </a:endParaRPr>
          </a:p>
          <a:p>
            <a:pPr algn="ctr"/>
            <a:endParaRPr lang="en-US" sz="5100" dirty="0">
              <a:latin typeface="Trebuchet MS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0268"/>
          <a:stretch>
            <a:fillRect/>
          </a:stretch>
        </p:blipFill>
        <p:spPr bwMode="auto">
          <a:xfrm>
            <a:off x="5257800" y="0"/>
            <a:ext cx="3886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10000" y="1074510"/>
            <a:ext cx="5334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6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U </a:t>
            </a:r>
            <a:r>
              <a:rPr lang="en-US" sz="6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wieġbu</a:t>
            </a:r>
            <a:r>
              <a:rPr lang="en-US" sz="6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: </a:t>
            </a:r>
          </a:p>
          <a:p>
            <a:pPr algn="ctr"/>
            <a:r>
              <a:rPr lang="en-US" sz="6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«Ma </a:t>
            </a:r>
            <a:r>
              <a:rPr lang="en-US" sz="6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nagħmilx</a:t>
            </a:r>
            <a:r>
              <a:rPr lang="en-US" sz="6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 </a:t>
            </a:r>
            <a:r>
              <a:rPr lang="en-US" sz="6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dan</a:t>
            </a:r>
            <a:r>
              <a:rPr lang="en-US" sz="6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, </a:t>
            </a:r>
          </a:p>
          <a:p>
            <a:pPr algn="ctr"/>
            <a:r>
              <a:rPr lang="en-US" sz="6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minħabba</a:t>
            </a:r>
            <a:r>
              <a:rPr lang="en-US" sz="6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 </a:t>
            </a:r>
          </a:p>
          <a:p>
            <a:pPr algn="ctr"/>
            <a:r>
              <a:rPr lang="en-US" sz="6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l-</a:t>
            </a:r>
            <a:r>
              <a:rPr lang="en-US" sz="6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erbgħin</a:t>
            </a:r>
            <a:r>
              <a:rPr lang="en-US" sz="6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.»</a:t>
            </a:r>
            <a:endParaRPr lang="en-US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1" y="0"/>
            <a:ext cx="388824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500" t="4444" r="2500" b="44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0" y="116921"/>
            <a:ext cx="44196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Abraham: «La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tagħdabx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nerġa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nitkellem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jinstabu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tletin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?»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accent1">
                <a:alpha val="81000"/>
              </a:schemeClr>
            </a:gs>
            <a:gs pos="74000">
              <a:schemeClr val="accent6">
                <a:alpha val="70000"/>
              </a:schemeClr>
            </a:gs>
            <a:gs pos="100000">
              <a:schemeClr val="tx2">
                <a:alpha val="88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" y="889844"/>
            <a:ext cx="4572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wieġeb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</a:p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nagħmilx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insib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tletin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 </a:t>
            </a:r>
          </a:p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raġa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556" r="9722"/>
          <a:stretch>
            <a:fillRect/>
          </a:stretch>
        </p:blipFill>
        <p:spPr bwMode="auto">
          <a:xfrm>
            <a:off x="4754033" y="0"/>
            <a:ext cx="43899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038600" y="151180"/>
            <a:ext cx="4953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6000" i="1" dirty="0">
                <a:latin typeface="Trebuchet MS" pitchFamily="34" charset="0"/>
              </a:rPr>
              <a:t>«</a:t>
            </a:r>
            <a:r>
              <a:rPr lang="en-US" sz="6000" i="1" dirty="0" err="1">
                <a:latin typeface="Trebuchet MS" pitchFamily="34" charset="0"/>
              </a:rPr>
              <a:t>Ara</a:t>
            </a:r>
            <a:r>
              <a:rPr lang="en-US" sz="6000" i="1" dirty="0">
                <a:latin typeface="Trebuchet MS" pitchFamily="34" charset="0"/>
              </a:rPr>
              <a:t> </a:t>
            </a:r>
            <a:r>
              <a:rPr lang="en-US" sz="6000" i="1" dirty="0" err="1">
                <a:latin typeface="Trebuchet MS" pitchFamily="34" charset="0"/>
              </a:rPr>
              <a:t>kif</a:t>
            </a:r>
            <a:r>
              <a:rPr lang="en-US" sz="6000" i="1" dirty="0">
                <a:latin typeface="Trebuchet MS" pitchFamily="34" charset="0"/>
              </a:rPr>
              <a:t> </a:t>
            </a:r>
            <a:r>
              <a:rPr lang="en-US" sz="6000" i="1" dirty="0" err="1">
                <a:latin typeface="Trebuchet MS" pitchFamily="34" charset="0"/>
              </a:rPr>
              <a:t>nissogra</a:t>
            </a:r>
            <a:r>
              <a:rPr lang="en-US" sz="6000" i="1" dirty="0">
                <a:latin typeface="Trebuchet MS" pitchFamily="34" charset="0"/>
              </a:rPr>
              <a:t> </a:t>
            </a:r>
            <a:r>
              <a:rPr lang="en-US" sz="6000" i="1" dirty="0" err="1">
                <a:latin typeface="Trebuchet MS" pitchFamily="34" charset="0"/>
              </a:rPr>
              <a:t>nkellem</a:t>
            </a:r>
            <a:r>
              <a:rPr lang="en-US" sz="6000" i="1" dirty="0">
                <a:latin typeface="Trebuchet MS" pitchFamily="34" charset="0"/>
              </a:rPr>
              <a:t> </a:t>
            </a:r>
            <a:r>
              <a:rPr lang="en-US" sz="6000" i="1" dirty="0" err="1">
                <a:latin typeface="Trebuchet MS" pitchFamily="34" charset="0"/>
              </a:rPr>
              <a:t>lil</a:t>
            </a:r>
            <a:r>
              <a:rPr lang="en-US" sz="6000" i="1" dirty="0">
                <a:latin typeface="Trebuchet MS" pitchFamily="34" charset="0"/>
              </a:rPr>
              <a:t> </a:t>
            </a:r>
            <a:r>
              <a:rPr lang="en-US" sz="6000" i="1" dirty="0" err="1">
                <a:latin typeface="Trebuchet MS" pitchFamily="34" charset="0"/>
              </a:rPr>
              <a:t>Sidi</a:t>
            </a:r>
            <a:r>
              <a:rPr lang="en-US" sz="6000" i="1" dirty="0">
                <a:latin typeface="Trebuchet MS" pitchFamily="34" charset="0"/>
              </a:rPr>
              <a:t>: U </a:t>
            </a:r>
            <a:r>
              <a:rPr lang="en-US" sz="6000" i="1" dirty="0" err="1">
                <a:latin typeface="Trebuchet MS" pitchFamily="34" charset="0"/>
              </a:rPr>
              <a:t>jekk</a:t>
            </a:r>
            <a:r>
              <a:rPr lang="en-US" sz="6000" i="1" dirty="0">
                <a:latin typeface="Trebuchet MS" pitchFamily="34" charset="0"/>
              </a:rPr>
              <a:t> </a:t>
            </a:r>
            <a:r>
              <a:rPr lang="en-US" sz="6000" i="1" dirty="0" err="1">
                <a:latin typeface="Trebuchet MS" pitchFamily="34" charset="0"/>
              </a:rPr>
              <a:t>jinstabu</a:t>
            </a:r>
            <a:r>
              <a:rPr lang="en-US" sz="6000" i="1" dirty="0">
                <a:latin typeface="Trebuchet MS" pitchFamily="34" charset="0"/>
              </a:rPr>
              <a:t> </a:t>
            </a:r>
            <a:r>
              <a:rPr lang="en-US" sz="6000" i="1" dirty="0" err="1">
                <a:latin typeface="Trebuchet MS" pitchFamily="34" charset="0"/>
              </a:rPr>
              <a:t>hemm</a:t>
            </a:r>
            <a:r>
              <a:rPr lang="en-US" sz="6000" i="1" dirty="0">
                <a:latin typeface="Trebuchet MS" pitchFamily="34" charset="0"/>
              </a:rPr>
              <a:t> </a:t>
            </a:r>
            <a:r>
              <a:rPr lang="en-US" sz="6000" i="1" dirty="0" err="1">
                <a:latin typeface="Trebuchet MS" pitchFamily="34" charset="0"/>
              </a:rPr>
              <a:t>għoxrin</a:t>
            </a:r>
            <a:r>
              <a:rPr lang="en-US" sz="6000" i="1" dirty="0">
                <a:latin typeface="Trebuchet MS" pitchFamily="34" charset="0"/>
              </a:rPr>
              <a:t>?»</a:t>
            </a:r>
            <a:endParaRPr lang="en-US" sz="6000" dirty="0">
              <a:solidFill>
                <a:prstClr val="black"/>
              </a:solidFill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4549" b="13006"/>
          <a:stretch>
            <a:fillRect/>
          </a:stretch>
        </p:blipFill>
        <p:spPr bwMode="auto">
          <a:xfrm flipH="1">
            <a:off x="0" y="0"/>
            <a:ext cx="4038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801470"/>
            <a:ext cx="44196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i="1" dirty="0">
                <a:latin typeface="Trebuchet MS" pitchFamily="34" charset="0"/>
              </a:rPr>
              <a:t>«U l-</a:t>
            </a:r>
            <a:r>
              <a:rPr lang="en-US" sz="5400" i="1" dirty="0" err="1">
                <a:latin typeface="Trebuchet MS" pitchFamily="34" charset="0"/>
              </a:rPr>
              <a:t>Mulej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wieġeb</a:t>
            </a:r>
            <a:r>
              <a:rPr lang="en-US" sz="5400" i="1" dirty="0">
                <a:latin typeface="Trebuchet MS" pitchFamily="34" charset="0"/>
              </a:rPr>
              <a:t>: </a:t>
            </a:r>
          </a:p>
          <a:p>
            <a:pPr algn="ctr"/>
            <a:r>
              <a:rPr lang="en-US" sz="5400" i="1" dirty="0">
                <a:latin typeface="Trebuchet MS" pitchFamily="34" charset="0"/>
              </a:rPr>
              <a:t>«Ma </a:t>
            </a:r>
            <a:r>
              <a:rPr lang="en-US" sz="5400" i="1" dirty="0" err="1">
                <a:latin typeface="Trebuchet MS" pitchFamily="34" charset="0"/>
              </a:rPr>
              <a:t>neqridhiex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minħabba</a:t>
            </a:r>
            <a:r>
              <a:rPr lang="en-US" sz="5400" i="1" dirty="0">
                <a:latin typeface="Trebuchet MS" pitchFamily="34" charset="0"/>
              </a:rPr>
              <a:t> </a:t>
            </a:r>
          </a:p>
          <a:p>
            <a:pPr algn="ctr"/>
            <a:r>
              <a:rPr lang="en-US" sz="5400" i="1" dirty="0">
                <a:latin typeface="Trebuchet MS" pitchFamily="34" charset="0"/>
              </a:rPr>
              <a:t>l-</a:t>
            </a:r>
            <a:r>
              <a:rPr lang="en-US" sz="5400" i="1" dirty="0" err="1">
                <a:latin typeface="Trebuchet MS" pitchFamily="34" charset="0"/>
              </a:rPr>
              <a:t>għoxrin</a:t>
            </a:r>
            <a:r>
              <a:rPr lang="en-US" sz="5400" i="1" dirty="0">
                <a:latin typeface="Trebuchet MS" pitchFamily="34" charset="0"/>
              </a:rPr>
              <a:t>.»</a:t>
            </a:r>
            <a:endParaRPr lang="en-US" sz="5400" dirty="0">
              <a:solidFill>
                <a:prstClr val="black"/>
              </a:solidFill>
              <a:latin typeface="Trebuchet MS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4444" t="3333" r="25556" b="3333"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" y="5410200"/>
            <a:ext cx="8839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Ktieb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tal-Ġenesi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GB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Ġen</a:t>
            </a:r>
            <a:r>
              <a:rPr lang="en-GB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18, 20-32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800600" y="0"/>
            <a:ext cx="434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i="1" dirty="0">
                <a:latin typeface="Trebuchet MS" pitchFamily="34" charset="0"/>
              </a:rPr>
              <a:t>U </a:t>
            </a:r>
            <a:r>
              <a:rPr lang="en-US" sz="4800" i="1" dirty="0" err="1">
                <a:latin typeface="Trebuchet MS" pitchFamily="34" charset="0"/>
              </a:rPr>
              <a:t>wieġeb</a:t>
            </a:r>
            <a:r>
              <a:rPr lang="en-US" sz="4800" i="1" dirty="0">
                <a:latin typeface="Trebuchet MS" pitchFamily="34" charset="0"/>
              </a:rPr>
              <a:t>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i="1" dirty="0">
                <a:latin typeface="Trebuchet MS" pitchFamily="34" charset="0"/>
              </a:rPr>
              <a:t>«La </a:t>
            </a:r>
            <a:r>
              <a:rPr lang="en-US" sz="4800" i="1" dirty="0" err="1">
                <a:latin typeface="Trebuchet MS" pitchFamily="34" charset="0"/>
              </a:rPr>
              <a:t>tagħdabx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Sidi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jekk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nerġa</a:t>
            </a:r>
            <a:r>
              <a:rPr lang="en-US" sz="4800" i="1" dirty="0">
                <a:latin typeface="Trebuchet MS" pitchFamily="34" charset="0"/>
              </a:rPr>
              <a:t>’ </a:t>
            </a:r>
            <a:r>
              <a:rPr lang="en-US" sz="4800" i="1" dirty="0" err="1">
                <a:latin typeface="Trebuchet MS" pitchFamily="34" charset="0"/>
              </a:rPr>
              <a:t>nitkellem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darba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oħra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biss</a:t>
            </a:r>
            <a:r>
              <a:rPr lang="en-US" sz="4800" i="1" dirty="0">
                <a:latin typeface="Trebuchet MS" pitchFamily="34" charset="0"/>
              </a:rPr>
              <a:t>: U </a:t>
            </a:r>
            <a:r>
              <a:rPr lang="en-US" sz="4800" i="1" dirty="0" err="1">
                <a:latin typeface="Trebuchet MS" pitchFamily="34" charset="0"/>
              </a:rPr>
              <a:t>jekk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jinstabu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hemm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għaxra</a:t>
            </a:r>
            <a:r>
              <a:rPr lang="en-US" sz="4800" i="1" dirty="0">
                <a:latin typeface="Trebuchet MS" pitchFamily="34" charset="0"/>
              </a:rPr>
              <a:t>?»</a:t>
            </a:r>
            <a:endParaRPr lang="en-US" sz="4800" dirty="0">
              <a:solidFill>
                <a:prstClr val="white"/>
              </a:solidFill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481774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87680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neqridhiex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minħabba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8580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4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152400" y="1351508"/>
            <a:ext cx="8839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endParaRPr lang="en-GB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723" y="3571875"/>
            <a:ext cx="9182723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76200" y="228600"/>
            <a:ext cx="89916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b="1" dirty="0">
                <a:solidFill>
                  <a:prstClr val="white"/>
                </a:solidFill>
                <a:latin typeface="Trebuchet MS" pitchFamily="34" charset="0"/>
              </a:rPr>
              <a:t>SALM RESPONSORJALI</a:t>
            </a:r>
            <a:br>
              <a:rPr lang="en-GB" sz="5400" dirty="0">
                <a:solidFill>
                  <a:prstClr val="white"/>
                </a:solidFill>
                <a:latin typeface="Trebuchet MS" pitchFamily="34" charset="0"/>
              </a:rPr>
            </a:br>
            <a:r>
              <a:rPr lang="en-GB" sz="2800" b="1" dirty="0" err="1">
                <a:solidFill>
                  <a:prstClr val="white"/>
                </a:solidFill>
                <a:latin typeface="Trebuchet MS" pitchFamily="34" charset="0"/>
              </a:rPr>
              <a:t>Salm</a:t>
            </a:r>
            <a:r>
              <a:rPr lang="en-GB" sz="2800" b="1" dirty="0">
                <a:solidFill>
                  <a:prstClr val="white"/>
                </a:solidFill>
                <a:latin typeface="Trebuchet MS" pitchFamily="34" charset="0"/>
              </a:rPr>
              <a:t> 137</a:t>
            </a:r>
            <a:endParaRPr lang="en-US" sz="2800" dirty="0">
              <a:solidFill>
                <a:prstClr val="white"/>
              </a:solidFill>
              <a:latin typeface="Trebuchet MS" pitchFamily="34" charset="0"/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0" y="1750874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Meta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sejjaħtlek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weġibtni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t="52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67000" y="0"/>
            <a:ext cx="63246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Irroddlok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b’qalbi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għaliex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smajt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kliem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fommi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irrid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ngħannilek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B’wiċċi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fl-art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ninxteħet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santwarju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723" y="3571875"/>
            <a:ext cx="9182723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0" y="65180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Meta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sejjaħtlek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weġibtni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DCEBF5">
                <a:alpha val="68000"/>
              </a:srgbClr>
            </a:gs>
            <a:gs pos="11000">
              <a:srgbClr val="FFC000">
                <a:alpha val="54000"/>
              </a:srgbClr>
            </a:gs>
            <a:gs pos="13000">
              <a:srgbClr val="768FB9"/>
            </a:gs>
            <a:gs pos="44000">
              <a:schemeClr val="accent3">
                <a:lumMod val="75000"/>
                <a:alpha val="86000"/>
              </a:schemeClr>
            </a:gs>
            <a:gs pos="30000">
              <a:srgbClr val="FFFFFF">
                <a:alpha val="83000"/>
              </a:srgbClr>
            </a:gs>
            <a:gs pos="47000">
              <a:srgbClr val="9C6563">
                <a:alpha val="69000"/>
              </a:srgbClr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6200" y="0"/>
            <a:ext cx="533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Irroddlok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għat-tjieba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fedeltà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kabbart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ismek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kelmtek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kollox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Meta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sejjaħtlek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weġibtni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kattarli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f’ruħi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9851" r="10017"/>
          <a:stretch>
            <a:fillRect/>
          </a:stretch>
        </p:blipFill>
        <p:spPr bwMode="auto">
          <a:xfrm>
            <a:off x="5486400" y="0"/>
            <a:ext cx="3657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723" y="3571875"/>
            <a:ext cx="9182723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0" y="65180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Meta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sejjaħtlek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weġibtni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2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 b="37500"/>
          <a:stretch>
            <a:fillRect/>
          </a:stretch>
        </p:blipFill>
        <p:spPr bwMode="auto">
          <a:xfrm>
            <a:off x="0" y="2590800"/>
            <a:ext cx="9144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7685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jieħu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ħsieb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iż-żgħar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għalkemm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jagħraf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bogħod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insib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tħarisli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ħajti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terfa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idek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kontra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għedewwa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723" y="3571875"/>
            <a:ext cx="9182723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0" y="65180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Meta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sejjaħtlek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weġibtni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2438400"/>
            <a:ext cx="91440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Sodoma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Gomorra hi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tassew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qawwija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t-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toqol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dnubhom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1"/>
            <a:ext cx="6324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Il-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leminija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tiegħek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issalvani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 mill-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qilla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tagħhom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.</a:t>
            </a:r>
            <a:endParaRPr kumimoji="0" 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Il-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Mulej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iżomm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kelmtu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miegħi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.</a:t>
            </a:r>
            <a:endParaRPr kumimoji="0" 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It-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tjieba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tiegħek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, 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Mulej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, 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tibqa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’ 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għal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dejjem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;</a:t>
            </a:r>
            <a:r>
              <a:rPr kumimoji="0" lang="en-US" sz="4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la 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titlaqx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għemil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idejk</a:t>
            </a:r>
            <a:r>
              <a:rPr kumimoji="0" lang="en-US" sz="4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MPalatinoItalic"/>
                <a:cs typeface="MPalatino"/>
              </a:rPr>
              <a:t>! </a:t>
            </a:r>
            <a:endParaRPr kumimoji="0" 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8916" r="20552"/>
          <a:stretch>
            <a:fillRect/>
          </a:stretch>
        </p:blipFill>
        <p:spPr bwMode="auto">
          <a:xfrm>
            <a:off x="6324600" y="0"/>
            <a:ext cx="2819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723" y="3571875"/>
            <a:ext cx="9182723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0" y="65180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Meta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sejjaħtlek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weġibtni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2012"/>
            <a:ext cx="411480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>
              <a:defRPr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Ittra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</a:p>
          <a:p>
            <a:pPr algn="ctr">
              <a:defRPr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Pawl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Appostlu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lill-Kolossin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>
              <a:defRPr/>
            </a:pP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>
              <a:defRPr/>
            </a:pPr>
            <a:r>
              <a:rPr lang="en-GB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</a:t>
            </a:r>
            <a:r>
              <a:rPr lang="en-GB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2, 12-14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7441" y="0"/>
            <a:ext cx="513655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r="21430" b="1743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57200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indfintu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bil-magħmudija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rxuxtajtu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miegħu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permezz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tal-fidi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fil-qawwa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qajmu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imwiet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383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t="16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3124200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mejta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minħabba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dnubietkom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kellkomx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iċ-ċirkonċiżjoni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f’ġisimkom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114800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il-ħajja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flimkien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Ħafrilna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dnubietna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" y="0"/>
            <a:ext cx="57912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Ħassar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il-kont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tad-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kellna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bl-obbligi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kontrina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neħħieh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 min-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nofs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sammru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mas-salib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2400" y="1306354"/>
            <a:ext cx="88392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endParaRPr lang="en-GB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152400" y="58846"/>
            <a:ext cx="50292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irċevejtu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Ispirtu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jagħmel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minnkom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ulied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adottivi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bih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aħna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nistgħu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ngħajtu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Abbà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Missier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3124200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se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ninżel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għamlux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għalkollox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waslet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le,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inkun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naf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contrast="31000"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981200"/>
            <a:ext cx="9144000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Evanġelju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Luqa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Lq</a:t>
            </a:r>
            <a: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11, 1-13</a:t>
            </a:r>
            <a:b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"/>
            <a:ext cx="49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Darba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mkien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jitlob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Kif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spiċċa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mit-talb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 l="4454" r="3352" b="2222"/>
          <a:stretch>
            <a:fillRect/>
          </a:stretch>
        </p:blipFill>
        <p:spPr bwMode="auto">
          <a:xfrm>
            <a:off x="4857750" y="0"/>
            <a:ext cx="4286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724400" y="76200"/>
            <a:ext cx="44196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għallimna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nitolbu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Ġwanni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wkoll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4741" r="4397"/>
          <a:stretch>
            <a:fillRect/>
          </a:stretch>
        </p:blipFill>
        <p:spPr bwMode="auto">
          <a:xfrm flipH="1">
            <a:off x="0" y="0"/>
            <a:ext cx="4724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953000" y="0"/>
            <a:ext cx="419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«Meta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titolbu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għidu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jitqaddes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ismek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tiġi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Saltnatek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6" name="Picture 5" descr="tissot-padre-nostro.jpg"/>
          <p:cNvPicPr>
            <a:picLocks noChangeAspect="1"/>
          </p:cNvPicPr>
          <p:nvPr/>
        </p:nvPicPr>
        <p:blipFill>
          <a:blip r:embed="rId2" cstate="print"/>
          <a:srcRect l="2226" t="2222" r="2226" b="2222"/>
          <a:stretch>
            <a:fillRect/>
          </a:stretch>
        </p:blipFill>
        <p:spPr>
          <a:xfrm>
            <a:off x="0" y="0"/>
            <a:ext cx="5029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724400" y="889844"/>
            <a:ext cx="40386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Ħobżna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kuljum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agħtina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kuljum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aħfrilna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dnubietna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474345"/>
            <a:ext cx="4267200" cy="5909310"/>
          </a:xfrm>
          <a:prstGeom prst="rect">
            <a:avLst/>
          </a:prstGeom>
          <a:ln w="22225">
            <a:noFill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wkoll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naħfru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min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ħati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la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ddaħħalniex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fit-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tiġrib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 »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6740" y="0"/>
            <a:ext cx="46972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3276600"/>
            <a:ext cx="8686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ukoll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ikollu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ħabib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jiġih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f’nofs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4120277"/>
            <a:ext cx="86868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ġie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ħabib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vjaġġ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għandix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x’nagħtih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152400"/>
            <a:ext cx="8686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Ħabib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islifni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tliet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ħobżiet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72000" y="474345"/>
            <a:ext cx="44958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l-</a:t>
            </a:r>
            <a:r>
              <a:rPr lang="en-US" sz="5400" i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ieħor</a:t>
            </a:r>
            <a:r>
              <a:rPr lang="en-US" sz="54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iwieġbu</a:t>
            </a:r>
            <a:r>
              <a:rPr lang="en-US" sz="54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US" sz="5400" i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ġewwa</a:t>
            </a:r>
            <a:r>
              <a:rPr lang="en-US" sz="54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jgħidlu</a:t>
            </a:r>
            <a:r>
              <a:rPr lang="en-US" sz="54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“</a:t>
            </a:r>
            <a:r>
              <a:rPr lang="en-US" sz="5400" i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Iddejjaqnix</a:t>
            </a:r>
            <a:r>
              <a:rPr lang="en-US" sz="54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5400" i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</a:t>
            </a:r>
            <a:r>
              <a:rPr lang="en-US" sz="54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bieb</a:t>
            </a:r>
            <a:r>
              <a:rPr lang="en-US" sz="54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magħluq</a:t>
            </a:r>
            <a:r>
              <a:rPr lang="en-US" sz="54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endParaRPr lang="en-US" sz="54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0370"/>
          <a:stretch>
            <a:fillRect/>
          </a:stretch>
        </p:blipFill>
        <p:spPr bwMode="auto">
          <a:xfrm>
            <a:off x="0" y="0"/>
            <a:ext cx="46101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889844"/>
            <a:ext cx="4572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wliedi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qegħdin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fis-sodda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miegħi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nistax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inqum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nagħtik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9140" y="0"/>
            <a:ext cx="4594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09600" y="457200"/>
            <a:ext cx="6629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irġiel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kisru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rħewlha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Sodoma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: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" y="1038225"/>
            <a:ext cx="88392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Ngħidilkom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jqumx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jagħtih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ħabib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iqum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jagħtih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jkollu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bżonn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minħabba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wiċċ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sfiq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5240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ngħidilkom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87680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Itolbu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jingħatalkom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fittxu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ssibu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541020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ħabbtu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jiftħulkom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351508"/>
            <a:ext cx="43434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endParaRPr lang="en-US" sz="6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jitlob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jaqla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’; 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4821" y="0"/>
            <a:ext cx="48691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724400" y="474346"/>
            <a:ext cx="44196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ifittex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isib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iħabbat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jiftħulu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7563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7700" y="0"/>
            <a:ext cx="46863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200" y="305068"/>
            <a:ext cx="44958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endParaRPr lang="en-US" sz="5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il-missier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fostkom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ibnu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jitolbu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ħuta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minflok</a:t>
            </a:r>
            <a:endParaRPr lang="en-US" sz="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ħuta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jagħtih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serp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</a:t>
            </a:r>
            <a:endParaRPr lang="en-US" sz="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029200" y="1305342"/>
            <a:ext cx="41148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Inkella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jitolbu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bajda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jagħtih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skorpjun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828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2951202"/>
            <a:ext cx="8763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Mela</a:t>
            </a:r>
            <a:r>
              <a:rPr lang="en-US" sz="5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 </a:t>
            </a:r>
            <a:r>
              <a:rPr lang="en-US" sz="5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jekk</a:t>
            </a:r>
            <a:r>
              <a:rPr lang="en-US" sz="5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 </a:t>
            </a:r>
            <a:r>
              <a:rPr lang="en-US" sz="5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intom</a:t>
            </a:r>
            <a:r>
              <a:rPr lang="en-US" sz="5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, </a:t>
            </a:r>
            <a:r>
              <a:rPr lang="en-US" sz="5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nies</a:t>
            </a:r>
            <a:r>
              <a:rPr lang="en-US" sz="5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 </a:t>
            </a:r>
            <a:r>
              <a:rPr lang="en-US" sz="5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ħżiena</a:t>
            </a:r>
            <a:r>
              <a:rPr lang="en-US" sz="5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 </a:t>
            </a:r>
            <a:r>
              <a:rPr lang="en-US" sz="5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bħalkom</a:t>
            </a:r>
            <a:r>
              <a:rPr lang="en-US" sz="5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, </a:t>
            </a:r>
            <a:r>
              <a:rPr lang="en-US" sz="5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tafu</a:t>
            </a:r>
            <a:r>
              <a:rPr lang="en-US" sz="5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 </a:t>
            </a:r>
            <a:r>
              <a:rPr lang="en-US" sz="5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tagħtu</a:t>
            </a:r>
            <a:r>
              <a:rPr lang="en-US" sz="5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 </a:t>
            </a:r>
            <a:r>
              <a:rPr lang="en-US" sz="5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lil</a:t>
            </a:r>
            <a:r>
              <a:rPr lang="en-US" sz="5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 </a:t>
            </a:r>
            <a:r>
              <a:rPr lang="en-US" sz="5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uliedkom</a:t>
            </a:r>
            <a:r>
              <a:rPr lang="en-US" sz="5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 </a:t>
            </a:r>
            <a:r>
              <a:rPr lang="en-US" sz="5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ħwejjeġ</a:t>
            </a:r>
            <a:r>
              <a:rPr lang="en-US" sz="5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 </a:t>
            </a:r>
            <a:r>
              <a:rPr lang="en-US" sz="5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tajba</a:t>
            </a:r>
            <a:r>
              <a:rPr lang="en-US" sz="5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</a:rPr>
              <a:t>, 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00400" y="943570"/>
            <a:ext cx="57912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kemm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aktar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il-Missier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mis-smewwiet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jagħti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spirtu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qaddis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jitolbuhulu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!»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274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52400" y="1524000"/>
            <a:ext cx="719620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6869" name="Rectangle 3"/>
          <p:cNvSpPr>
            <a:spLocks noChangeArrowheads="1"/>
          </p:cNvSpPr>
          <p:nvPr/>
        </p:nvSpPr>
        <p:spPr bwMode="auto">
          <a:xfrm>
            <a:off x="990600" y="2971800"/>
            <a:ext cx="793852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It-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Lilek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581400" y="415290"/>
            <a:ext cx="54102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baqa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wieqaf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Abraham. Abraham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resaq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staqsieh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305068"/>
            <a:ext cx="51054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i="1" dirty="0">
                <a:latin typeface="Trebuchet MS" pitchFamily="34" charset="0"/>
              </a:rPr>
              <a:t>«U </a:t>
            </a:r>
            <a:r>
              <a:rPr lang="en-US" sz="4000" i="1" dirty="0" err="1">
                <a:latin typeface="Trebuchet MS" pitchFamily="34" charset="0"/>
              </a:rPr>
              <a:t>int</a:t>
            </a:r>
            <a:r>
              <a:rPr lang="en-US" sz="4000" i="1" dirty="0">
                <a:latin typeface="Trebuchet MS" pitchFamily="34" charset="0"/>
              </a:rPr>
              <a:t> se </a:t>
            </a:r>
            <a:r>
              <a:rPr lang="en-US" sz="4000" i="1" dirty="0" err="1">
                <a:latin typeface="Trebuchet MS" pitchFamily="34" charset="0"/>
              </a:rPr>
              <a:t>teqred</a:t>
            </a:r>
            <a:r>
              <a:rPr lang="en-US" sz="4000" i="1" dirty="0">
                <a:latin typeface="Trebuchet MS" pitchFamily="34" charset="0"/>
              </a:rPr>
              <a:t> it-</a:t>
            </a:r>
            <a:r>
              <a:rPr lang="en-US" sz="4000" i="1" dirty="0" err="1">
                <a:latin typeface="Trebuchet MS" pitchFamily="34" charset="0"/>
              </a:rPr>
              <a:t>tajjeb</a:t>
            </a:r>
            <a:r>
              <a:rPr lang="en-US" sz="4000" i="1" dirty="0">
                <a:latin typeface="Trebuchet MS" pitchFamily="34" charset="0"/>
              </a:rPr>
              <a:t> mal-</a:t>
            </a:r>
            <a:r>
              <a:rPr lang="en-US" sz="4000" i="1" dirty="0" err="1">
                <a:latin typeface="Trebuchet MS" pitchFamily="34" charset="0"/>
              </a:rPr>
              <a:t>ħażin</a:t>
            </a:r>
            <a:r>
              <a:rPr lang="en-US" sz="4000" i="1" dirty="0">
                <a:latin typeface="Trebuchet MS" pitchFamily="34" charset="0"/>
              </a:rPr>
              <a:t>? U </a:t>
            </a:r>
            <a:r>
              <a:rPr lang="en-US" sz="4000" i="1" dirty="0" err="1">
                <a:latin typeface="Trebuchet MS" pitchFamily="34" charset="0"/>
              </a:rPr>
              <a:t>jekk</a:t>
            </a:r>
            <a:r>
              <a:rPr lang="en-US" sz="4000" i="1" dirty="0">
                <a:latin typeface="Trebuchet MS" pitchFamily="34" charset="0"/>
              </a:rPr>
              <a:t> </a:t>
            </a:r>
            <a:r>
              <a:rPr lang="en-US" sz="4000" i="1" dirty="0" err="1">
                <a:latin typeface="Trebuchet MS" pitchFamily="34" charset="0"/>
              </a:rPr>
              <a:t>hemm</a:t>
            </a:r>
            <a:r>
              <a:rPr lang="en-US" sz="4000" i="1" dirty="0">
                <a:latin typeface="Trebuchet MS" pitchFamily="34" charset="0"/>
              </a:rPr>
              <a:t> </a:t>
            </a:r>
            <a:r>
              <a:rPr lang="en-US" sz="4000" i="1" dirty="0" err="1">
                <a:latin typeface="Trebuchet MS" pitchFamily="34" charset="0"/>
              </a:rPr>
              <a:t>ħamsin</a:t>
            </a:r>
            <a:r>
              <a:rPr lang="en-US" sz="4000" i="1" dirty="0">
                <a:latin typeface="Trebuchet MS" pitchFamily="34" charset="0"/>
              </a:rPr>
              <a:t> </a:t>
            </a:r>
            <a:r>
              <a:rPr lang="en-US" sz="4000" i="1" dirty="0" err="1">
                <a:latin typeface="Trebuchet MS" pitchFamily="34" charset="0"/>
              </a:rPr>
              <a:t>bniedem</a:t>
            </a:r>
            <a:r>
              <a:rPr lang="en-US" sz="4000" i="1" dirty="0">
                <a:latin typeface="Trebuchet MS" pitchFamily="34" charset="0"/>
              </a:rPr>
              <a:t> </a:t>
            </a:r>
            <a:r>
              <a:rPr lang="en-US" sz="4000" i="1" dirty="0" err="1">
                <a:latin typeface="Trebuchet MS" pitchFamily="34" charset="0"/>
              </a:rPr>
              <a:t>ġust</a:t>
            </a:r>
            <a:r>
              <a:rPr lang="en-US" sz="4000" i="1" dirty="0">
                <a:latin typeface="Trebuchet MS" pitchFamily="34" charset="0"/>
              </a:rPr>
              <a:t> </a:t>
            </a:r>
            <a:r>
              <a:rPr lang="en-US" sz="4000" i="1" dirty="0" err="1">
                <a:latin typeface="Trebuchet MS" pitchFamily="34" charset="0"/>
              </a:rPr>
              <a:t>f’nofs</a:t>
            </a:r>
            <a:r>
              <a:rPr lang="en-US" sz="4000" i="1" dirty="0">
                <a:latin typeface="Trebuchet MS" pitchFamily="34" charset="0"/>
              </a:rPr>
              <a:t> </a:t>
            </a:r>
            <a:r>
              <a:rPr lang="en-US" sz="4000" i="1" dirty="0" err="1">
                <a:latin typeface="Trebuchet MS" pitchFamily="34" charset="0"/>
              </a:rPr>
              <a:t>il</a:t>
            </a:r>
            <a:r>
              <a:rPr lang="en-US" sz="4000" i="1" dirty="0">
                <a:latin typeface="Trebuchet MS" pitchFamily="34" charset="0"/>
              </a:rPr>
              <a:t>-belt, </a:t>
            </a:r>
            <a:r>
              <a:rPr lang="en-US" sz="4000" i="1" dirty="0" err="1">
                <a:latin typeface="Trebuchet MS" pitchFamily="34" charset="0"/>
              </a:rPr>
              <a:t>jaqaw</a:t>
            </a:r>
            <a:r>
              <a:rPr lang="en-US" sz="4000" i="1" dirty="0">
                <a:latin typeface="Trebuchet MS" pitchFamily="34" charset="0"/>
              </a:rPr>
              <a:t> </a:t>
            </a:r>
            <a:r>
              <a:rPr lang="en-US" sz="4000" i="1" dirty="0" err="1">
                <a:latin typeface="Trebuchet MS" pitchFamily="34" charset="0"/>
              </a:rPr>
              <a:t>lil</a:t>
            </a:r>
            <a:r>
              <a:rPr lang="en-US" sz="4000" i="1" dirty="0">
                <a:latin typeface="Trebuchet MS" pitchFamily="34" charset="0"/>
              </a:rPr>
              <a:t> dawn se </a:t>
            </a:r>
            <a:r>
              <a:rPr lang="en-US" sz="4000" i="1" dirty="0" err="1">
                <a:latin typeface="Trebuchet MS" pitchFamily="34" charset="0"/>
              </a:rPr>
              <a:t>teqridhom</a:t>
            </a:r>
            <a:r>
              <a:rPr lang="en-US" sz="4000" i="1" dirty="0">
                <a:latin typeface="Trebuchet MS" pitchFamily="34" charset="0"/>
              </a:rPr>
              <a:t> u ma </a:t>
            </a:r>
            <a:r>
              <a:rPr lang="en-US" sz="4000" i="1" dirty="0" err="1">
                <a:latin typeface="Trebuchet MS" pitchFamily="34" charset="0"/>
              </a:rPr>
              <a:t>taħfirx</a:t>
            </a:r>
            <a:r>
              <a:rPr lang="en-US" sz="4000" i="1" dirty="0">
                <a:latin typeface="Trebuchet MS" pitchFamily="34" charset="0"/>
              </a:rPr>
              <a:t> </a:t>
            </a:r>
            <a:r>
              <a:rPr lang="en-US" sz="4000" i="1" dirty="0" err="1">
                <a:latin typeface="Trebuchet MS" pitchFamily="34" charset="0"/>
              </a:rPr>
              <a:t>lill-pajjiż</a:t>
            </a:r>
            <a:r>
              <a:rPr lang="en-US" sz="4000" i="1" dirty="0">
                <a:latin typeface="Trebuchet MS" pitchFamily="34" charset="0"/>
              </a:rPr>
              <a:t> </a:t>
            </a:r>
            <a:r>
              <a:rPr lang="en-US" sz="4000" i="1" dirty="0" err="1">
                <a:latin typeface="Trebuchet MS" pitchFamily="34" charset="0"/>
              </a:rPr>
              <a:t>minħabba</a:t>
            </a:r>
            <a:r>
              <a:rPr lang="en-US" sz="4000" i="1" dirty="0">
                <a:latin typeface="Trebuchet MS" pitchFamily="34" charset="0"/>
              </a:rPr>
              <a:t> l-</a:t>
            </a:r>
            <a:r>
              <a:rPr lang="en-US" sz="4000" i="1" dirty="0" err="1">
                <a:latin typeface="Trebuchet MS" pitchFamily="34" charset="0"/>
              </a:rPr>
              <a:t>ħamsin</a:t>
            </a:r>
            <a:r>
              <a:rPr lang="en-US" sz="4000" i="1" dirty="0">
                <a:latin typeface="Trebuchet MS" pitchFamily="34" charset="0"/>
              </a:rPr>
              <a:t> </a:t>
            </a:r>
            <a:r>
              <a:rPr lang="en-US" sz="4000" i="1" dirty="0" err="1">
                <a:latin typeface="Trebuchet MS" pitchFamily="34" charset="0"/>
              </a:rPr>
              <a:t>ġust</a:t>
            </a:r>
            <a:r>
              <a:rPr lang="en-US" sz="4000" i="1" dirty="0">
                <a:latin typeface="Trebuchet MS" pitchFamily="34" charset="0"/>
              </a:rPr>
              <a:t> </a:t>
            </a:r>
            <a:r>
              <a:rPr lang="en-US" sz="4000" i="1" dirty="0" err="1">
                <a:latin typeface="Trebuchet MS" pitchFamily="34" charset="0"/>
              </a:rPr>
              <a:t>li</a:t>
            </a:r>
            <a:r>
              <a:rPr lang="en-US" sz="4000" i="1" dirty="0">
                <a:latin typeface="Trebuchet MS" pitchFamily="34" charset="0"/>
              </a:rPr>
              <a:t> </a:t>
            </a:r>
            <a:r>
              <a:rPr lang="en-US" sz="4000" i="1" dirty="0" err="1">
                <a:latin typeface="Trebuchet MS" pitchFamily="34" charset="0"/>
              </a:rPr>
              <a:t>hemm</a:t>
            </a:r>
            <a:r>
              <a:rPr lang="en-US" sz="4000" i="1" dirty="0">
                <a:latin typeface="Trebuchet MS" pitchFamily="34" charset="0"/>
              </a:rPr>
              <a:t> </a:t>
            </a:r>
            <a:r>
              <a:rPr lang="en-US" sz="4000" i="1" dirty="0" err="1">
                <a:latin typeface="Trebuchet MS" pitchFamily="34" charset="0"/>
              </a:rPr>
              <a:t>f’nofsha</a:t>
            </a:r>
            <a:r>
              <a:rPr lang="en-US" sz="4000" i="1" dirty="0">
                <a:latin typeface="Trebuchet MS" pitchFamily="34" charset="0"/>
              </a:rPr>
              <a:t>?</a:t>
            </a:r>
            <a:endParaRPr lang="en-US" sz="4000" dirty="0">
              <a:solidFill>
                <a:prstClr val="white"/>
              </a:solidFill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27491"/>
          <a:stretch>
            <a:fillRect/>
          </a:stretch>
        </p:blipFill>
        <p:spPr bwMode="auto">
          <a:xfrm>
            <a:off x="5124450" y="0"/>
            <a:ext cx="40195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76200"/>
            <a:ext cx="86868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jkun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tagħmel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ħaġa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din,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toqtol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il-bniedem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ġust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ħażin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ġust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ħażin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tmisshom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istess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xorti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41275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jkun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imħallef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-art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tagħmilx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ġustizzja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898</Words>
  <Application>Microsoft Macintosh PowerPoint</Application>
  <PresentationFormat>On-screen Show (4:3)</PresentationFormat>
  <Paragraphs>131</Paragraphs>
  <Slides>59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31</vt:i4>
      </vt:variant>
      <vt:variant>
        <vt:lpstr>Slide Titles</vt:lpstr>
      </vt:variant>
      <vt:variant>
        <vt:i4>59</vt:i4>
      </vt:variant>
    </vt:vector>
  </HeadingPairs>
  <TitlesOfParts>
    <vt:vector size="93" baseType="lpstr">
      <vt:lpstr>Arial</vt:lpstr>
      <vt:lpstr>Calibri</vt:lpstr>
      <vt:lpstr>Trebuchet MS</vt:lpstr>
      <vt:lpstr>1_Office Theme</vt:lpstr>
      <vt:lpstr>2_Office Theme</vt:lpstr>
      <vt:lpstr>3_Office Theme</vt:lpstr>
      <vt:lpstr>4_Office Theme</vt:lpstr>
      <vt:lpstr>5_Office Theme</vt:lpstr>
      <vt:lpstr>7_Office Theme</vt:lpstr>
      <vt:lpstr>8_Office Theme</vt:lpstr>
      <vt:lpstr>10_Office Theme</vt:lpstr>
      <vt:lpstr>11_Office Theme</vt:lpstr>
      <vt:lpstr>12_Office Theme</vt:lpstr>
      <vt:lpstr>13_Office Theme</vt:lpstr>
      <vt:lpstr>14_Office Theme</vt:lpstr>
      <vt:lpstr>16_Office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 Hadd - sena C</dc:title>
  <dc:creator>cmgofm</dc:creator>
  <cp:lastModifiedBy>Joseph Magro</cp:lastModifiedBy>
  <cp:revision>49</cp:revision>
  <dcterms:created xsi:type="dcterms:W3CDTF">2010-06-19T06:26:51Z</dcterms:created>
  <dcterms:modified xsi:type="dcterms:W3CDTF">2022-07-18T06:35:30Z</dcterms:modified>
</cp:coreProperties>
</file>