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80" r:id="rId10"/>
    <p:sldMasterId id="2147483684" r:id="rId11"/>
    <p:sldMasterId id="2147483686" r:id="rId12"/>
    <p:sldMasterId id="2147483688" r:id="rId13"/>
    <p:sldMasterId id="2147483690" r:id="rId14"/>
    <p:sldMasterId id="2147483692" r:id="rId15"/>
    <p:sldMasterId id="2147483694" r:id="rId16"/>
    <p:sldMasterId id="2147483696" r:id="rId17"/>
    <p:sldMasterId id="2147483698" r:id="rId18"/>
    <p:sldMasterId id="2147483700" r:id="rId19"/>
    <p:sldMasterId id="2147483702" r:id="rId20"/>
    <p:sldMasterId id="2147483704" r:id="rId21"/>
    <p:sldMasterId id="2147483706" r:id="rId22"/>
    <p:sldMasterId id="2147483708" r:id="rId23"/>
  </p:sldMasterIdLst>
  <p:notesMasterIdLst>
    <p:notesMasterId r:id="rId62"/>
  </p:notesMasterIdLst>
  <p:sldIdLst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87" r:id="rId33"/>
    <p:sldId id="267" r:id="rId34"/>
    <p:sldId id="288" r:id="rId35"/>
    <p:sldId id="269" r:id="rId36"/>
    <p:sldId id="289" r:id="rId37"/>
    <p:sldId id="282" r:id="rId38"/>
    <p:sldId id="290" r:id="rId39"/>
    <p:sldId id="271" r:id="rId40"/>
    <p:sldId id="272" r:id="rId41"/>
    <p:sldId id="291" r:id="rId42"/>
    <p:sldId id="273" r:id="rId43"/>
    <p:sldId id="283" r:id="rId44"/>
    <p:sldId id="274" r:id="rId45"/>
    <p:sldId id="292" r:id="rId46"/>
    <p:sldId id="284" r:id="rId47"/>
    <p:sldId id="293" r:id="rId48"/>
    <p:sldId id="275" r:id="rId49"/>
    <p:sldId id="276" r:id="rId50"/>
    <p:sldId id="277" r:id="rId51"/>
    <p:sldId id="278" r:id="rId52"/>
    <p:sldId id="294" r:id="rId53"/>
    <p:sldId id="285" r:id="rId54"/>
    <p:sldId id="295" r:id="rId55"/>
    <p:sldId id="279" r:id="rId56"/>
    <p:sldId id="286" r:id="rId57"/>
    <p:sldId id="296" r:id="rId58"/>
    <p:sldId id="280" r:id="rId59"/>
    <p:sldId id="297" r:id="rId60"/>
    <p:sldId id="281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7"/>
    <p:restoredTop sz="94694"/>
  </p:normalViewPr>
  <p:slideViewPr>
    <p:cSldViewPr>
      <p:cViewPr varScale="1">
        <p:scale>
          <a:sx n="121" d="100"/>
          <a:sy n="121" d="100"/>
        </p:scale>
        <p:origin x="3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7933E-B02C-45F3-AA55-41F88054908D}" type="datetimeFigureOut">
              <a:rPr lang="en-US" smtClean="0"/>
              <a:t>7/27/22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29AA7-403A-4F8D-B791-FD4141A7B1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29AA7-403A-4F8D-B791-FD4141A7B174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5428-4EFF-4568-9B36-F6D8105FB0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7EAF-EE07-4717-9EE9-A6D87190E5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585A8E-CF15-4B38-BB33-0950E047A2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E498D-18FC-4AFD-8931-3C106DCE12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228600" y="457200"/>
            <a:ext cx="8610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IL-FRUGĦA TA’ ĦAJJA MINGĦAJR ALLA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" y="6324600"/>
            <a:ext cx="1942895" cy="36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www.ofm.org.mt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105400" y="6248400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18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add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matul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sena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Ċ</a:t>
            </a:r>
            <a:endParaRPr lang="en-GB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4038600" y="612845"/>
            <a:ext cx="457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għalina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kenn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09800" y="41493"/>
            <a:ext cx="66294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taħsadhom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jsiru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ħolma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bħall-ħaxix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jinbet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filgħodu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filgħodu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jwarrad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jħaddar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filgħaxija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jidbiel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jinxef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4038600" y="612845"/>
            <a:ext cx="457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għalina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kenn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47800" y="76200"/>
            <a:ext cx="7620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għallimna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ngħoddu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ħajjitna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sabiex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nimxu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bil-għaqal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Dur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ddum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Ħenn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għall-qaddejja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4038600" y="612845"/>
            <a:ext cx="457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għalina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kenn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000" t="4739" r="3636" b="4739"/>
          <a:stretch>
            <a:fillRect/>
          </a:stretch>
        </p:blipFill>
        <p:spPr bwMode="auto">
          <a:xfrm>
            <a:off x="0" y="-1"/>
            <a:ext cx="9143999" cy="687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25226"/>
            <a:ext cx="9144000" cy="688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Imliena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kmieni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bit-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tjieba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tiegħek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,</a:t>
            </a:r>
            <a:endParaRPr kumimoji="0" lang="en-US" sz="48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biex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nifirħu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u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nithennew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ħajjitna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kollha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.</a:t>
            </a:r>
            <a:endParaRPr kumimoji="0" lang="en-US" sz="48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Ħa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tkun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fuqna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l-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grazzja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ta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’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Alla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Sidna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!</a:t>
            </a:r>
            <a:endParaRPr kumimoji="0" lang="en-US" sz="48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Wettqilna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inti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x-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xogħol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ta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’ 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j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dejna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wettaq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,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iva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,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xogħol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 </a:t>
            </a:r>
            <a:r>
              <a:rPr kumimoji="0" lang="en-US" sz="4800" i="1" u="none" strike="noStrike" normalizeH="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idejna</a:t>
            </a:r>
            <a:r>
              <a:rPr kumimoji="0" lang="en-US" sz="4800" i="1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MPalatinoItalic"/>
                <a:cs typeface="MPalatino"/>
              </a:rPr>
              <a:t>.</a:t>
            </a:r>
            <a:r>
              <a:rPr kumimoji="0" lang="en-US" sz="4800" i="0" u="none" strike="noStrike" normalizeH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4038600" y="612845"/>
            <a:ext cx="457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għalina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kenn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76800" y="751344"/>
            <a:ext cx="42672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Qari</a:t>
            </a:r>
            <a:endParaRPr lang="en-GB" sz="5400" b="1" dirty="0">
              <a:solidFill>
                <a:prstClr val="white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mill-</a:t>
            </a:r>
            <a:r>
              <a:rPr lang="en-GB" sz="5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Ittra</a:t>
            </a:r>
            <a:endParaRPr lang="en-GB" sz="5400" b="1" dirty="0">
              <a:solidFill>
                <a:prstClr val="white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ta</a:t>
            </a: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’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San Pawl </a:t>
            </a:r>
            <a:r>
              <a:rPr lang="en-GB" sz="5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Appostlu</a:t>
            </a: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lill-Kolossin</a:t>
            </a: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.</a:t>
            </a:r>
            <a:br>
              <a:rPr lang="en-GB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</a:br>
            <a:r>
              <a:rPr lang="en-GB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Kol</a:t>
            </a:r>
            <a:r>
              <a:rPr lang="en-GB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3, 1-5, 9-11</a:t>
            </a:r>
            <a:endParaRPr lang="en-US" dirty="0">
              <a:solidFill>
                <a:prstClr val="white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2222"/>
          <a:stretch>
            <a:fillRect/>
          </a:stretch>
        </p:blipFill>
        <p:spPr bwMode="auto">
          <a:xfrm flipH="1">
            <a:off x="0" y="0"/>
            <a:ext cx="49149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10891"/>
          <a:stretch>
            <a:fillRect/>
          </a:stretch>
        </p:blipFill>
        <p:spPr bwMode="auto">
          <a:xfrm>
            <a:off x="-1" y="0"/>
            <a:ext cx="915558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1275"/>
            <a:ext cx="9144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irxuxtajtu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fittxu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ħwejjeġ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tas-sema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il-lemin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4844" r="14844"/>
          <a:stretch>
            <a:fillRect/>
          </a:stretch>
        </p:blipFill>
        <p:spPr bwMode="auto">
          <a:xfrm>
            <a:off x="1357313" y="0"/>
            <a:ext cx="64293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74474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Aħsbu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fil-ħwejjeġ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tas-sema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mhux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f’dawk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-art.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114800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ħajjitkom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hi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moħbija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flimkien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10000"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4648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Kohelet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Qoh</a:t>
            </a:r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1, 2; 2, 21-23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2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2930098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jidher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endParaRPr lang="en-US" sz="5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tidhru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flimkien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fil-glorja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" y="3124200"/>
            <a:ext cx="8839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Mewtu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ġo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5400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-art: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żína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ġibdiet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xewqat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ħżiena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r-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regħba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hi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idolatrija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1" y="-1"/>
            <a:ext cx="38862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58847"/>
            <a:ext cx="56388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Tigdbux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xulxin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nżajtu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il-qadim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bl-għemil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lbistu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il-ġdid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97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00400" y="241280"/>
            <a:ext cx="5715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jiġġedded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ix-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xbieha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min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ħalqu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4859551"/>
            <a:ext cx="5181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jikber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għerf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 err="1">
                <a:latin typeface="Trebuchet MS" pitchFamily="34" charset="0"/>
              </a:rPr>
              <a:t>Fih</a:t>
            </a:r>
            <a:r>
              <a:rPr lang="en-US" sz="5400" i="1" dirty="0">
                <a:latin typeface="Trebuchet MS" pitchFamily="34" charset="0"/>
              </a:rPr>
              <a:t> ma </a:t>
            </a:r>
            <a:r>
              <a:rPr lang="en-US" sz="5400" i="1" dirty="0" err="1">
                <a:latin typeface="Trebuchet MS" pitchFamily="34" charset="0"/>
              </a:rPr>
              <a:t>hemmx</a:t>
            </a:r>
            <a:r>
              <a:rPr lang="en-US" sz="5400" i="1" dirty="0">
                <a:latin typeface="Trebuchet MS" pitchFamily="34" charset="0"/>
              </a:rPr>
              <a:t> Grieg </a:t>
            </a:r>
            <a:r>
              <a:rPr lang="en-US" sz="5400" i="1" dirty="0" err="1">
                <a:latin typeface="Trebuchet MS" pitchFamily="34" charset="0"/>
              </a:rPr>
              <a:t>jew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Lhudi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ċirkonċiż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jew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mhux</a:t>
            </a:r>
            <a:r>
              <a:rPr lang="en-US" sz="5400" i="1" dirty="0">
                <a:latin typeface="Trebuchet MS" pitchFamily="34" charset="0"/>
              </a:rPr>
              <a:t>, </a:t>
            </a:r>
          </a:p>
          <a:p>
            <a:pPr algn="ctr"/>
            <a:r>
              <a:rPr lang="en-US" sz="5400" i="1" dirty="0" err="1">
                <a:latin typeface="Trebuchet MS" pitchFamily="34" charset="0"/>
              </a:rPr>
              <a:t>Barbaru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jew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Skita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ilsir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jew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ħieles</a:t>
            </a:r>
            <a:r>
              <a:rPr lang="en-US" sz="5400" i="1" dirty="0">
                <a:latin typeface="Trebuchet MS" pitchFamily="34" charset="0"/>
              </a:rPr>
              <a:t>, 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b="30952"/>
          <a:stretch>
            <a:fillRect/>
          </a:stretch>
        </p:blipFill>
        <p:spPr bwMode="auto">
          <a:xfrm>
            <a:off x="1193675" y="3429001"/>
            <a:ext cx="67566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572643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410200" y="304800"/>
            <a:ext cx="35052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 err="1">
                <a:latin typeface="Trebuchet MS" pitchFamily="34" charset="0"/>
              </a:rPr>
              <a:t>iżda</a:t>
            </a:r>
            <a:r>
              <a:rPr lang="en-US" sz="5400" i="1" dirty="0"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 err="1">
                <a:latin typeface="Trebuchet MS" pitchFamily="34" charset="0"/>
              </a:rPr>
              <a:t>Kristu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f’kollox</a:t>
            </a:r>
            <a:r>
              <a:rPr lang="en-US" sz="5400" i="1" dirty="0"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>
                <a:latin typeface="Trebuchet MS" pitchFamily="34" charset="0"/>
              </a:rPr>
              <a:t>u </a:t>
            </a:r>
            <a:r>
              <a:rPr lang="en-US" sz="5400" i="1" dirty="0" err="1">
                <a:latin typeface="Trebuchet MS" pitchFamily="34" charset="0"/>
              </a:rPr>
              <a:t>f’kulħadd</a:t>
            </a:r>
            <a:r>
              <a:rPr lang="en-US" sz="5400" i="1" dirty="0">
                <a:latin typeface="Trebuchet MS" pitchFamily="34" charset="0"/>
              </a:rPr>
              <a:t>.</a:t>
            </a:r>
            <a:endParaRPr lang="en-US" sz="54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612845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GB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228600" y="304800"/>
            <a:ext cx="3921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4800" b="1">
                <a:solidFill>
                  <a:prstClr val="white"/>
                </a:solidFill>
                <a:latin typeface="Trebuchet MS" pitchFamily="34" charset="0"/>
              </a:rPr>
              <a:t>HALLELUJAH</a:t>
            </a:r>
            <a:endParaRPr lang="en-US" sz="4800">
              <a:solidFill>
                <a:prstClr val="white"/>
              </a:solidFill>
              <a:latin typeface="Trebuchet MS" pitchFamily="34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3352800" y="1343025"/>
            <a:ext cx="5486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Henjin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il-foqra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ispirtu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Saltna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tas-Smewwiet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228600" y="5951538"/>
            <a:ext cx="3921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4800" b="1">
                <a:solidFill>
                  <a:prstClr val="white"/>
                </a:solidFill>
                <a:latin typeface="Trebuchet MS" pitchFamily="34" charset="0"/>
              </a:rPr>
              <a:t>HALLELUJAH</a:t>
            </a:r>
            <a:endParaRPr lang="en-US" sz="4800">
              <a:solidFill>
                <a:prstClr val="white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9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676400"/>
            <a:ext cx="5410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b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GB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Lq</a:t>
            </a:r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12, 13-21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4762"/>
          <a:stretch>
            <a:fillRect/>
          </a:stretch>
        </p:blipFill>
        <p:spPr bwMode="auto">
          <a:xfrm flipH="1">
            <a:off x="5334000" y="0"/>
            <a:ext cx="3810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114800" y="0"/>
            <a:ext cx="4876800" cy="6858000"/>
          </a:xfrm>
          <a:prstGeom prst="rect">
            <a:avLst/>
          </a:prstGeom>
          <a:solidFill>
            <a:schemeClr val="bg1">
              <a:alpha val="6392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i="1" dirty="0" err="1">
                <a:latin typeface="Trebuchet MS" pitchFamily="34" charset="0"/>
              </a:rPr>
              <a:t>F’dak</a:t>
            </a:r>
            <a:r>
              <a:rPr lang="en-US" sz="5400" i="1" dirty="0">
                <a:latin typeface="Trebuchet MS" pitchFamily="34" charset="0"/>
              </a:rPr>
              <a:t> </a:t>
            </a:r>
          </a:p>
          <a:p>
            <a:pPr algn="ctr"/>
            <a:r>
              <a:rPr lang="en-US" sz="5400" i="1" dirty="0" err="1">
                <a:latin typeface="Trebuchet MS" pitchFamily="34" charset="0"/>
              </a:rPr>
              <a:t>iż-żmien</a:t>
            </a:r>
            <a:r>
              <a:rPr lang="en-US" sz="5400" i="1" dirty="0">
                <a:latin typeface="Trebuchet MS" pitchFamily="34" charset="0"/>
              </a:rPr>
              <a:t>, xi </a:t>
            </a:r>
            <a:r>
              <a:rPr lang="en-US" sz="5400" i="1" dirty="0" err="1">
                <a:latin typeface="Trebuchet MS" pitchFamily="34" charset="0"/>
              </a:rPr>
              <a:t>ħadd</a:t>
            </a:r>
            <a:r>
              <a:rPr lang="en-US" sz="5400" i="1" dirty="0">
                <a:latin typeface="Trebuchet MS" pitchFamily="34" charset="0"/>
              </a:rPr>
              <a:t> mill-</a:t>
            </a:r>
            <a:r>
              <a:rPr lang="en-US" sz="5400" i="1" dirty="0" err="1">
                <a:latin typeface="Trebuchet MS" pitchFamily="34" charset="0"/>
              </a:rPr>
              <a:t>folla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qal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lil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Ġesù</a:t>
            </a:r>
            <a:r>
              <a:rPr lang="en-US" sz="5400" i="1" dirty="0">
                <a:latin typeface="Trebuchet MS" pitchFamily="34" charset="0"/>
              </a:rPr>
              <a:t>: «</a:t>
            </a:r>
            <a:r>
              <a:rPr lang="en-US" sz="5400" i="1" dirty="0" err="1">
                <a:latin typeface="Trebuchet MS" pitchFamily="34" charset="0"/>
              </a:rPr>
              <a:t>Mgħallem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għid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lil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ħija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jaqsam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il-wirt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miegħi</a:t>
            </a:r>
            <a:r>
              <a:rPr lang="en-US" sz="5400" i="1" dirty="0">
                <a:latin typeface="Trebuchet MS" pitchFamily="34" charset="0"/>
              </a:rPr>
              <a:t>.»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071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FFC000"/>
            </a:gs>
            <a:gs pos="82001">
              <a:srgbClr val="A28949"/>
            </a:gs>
            <a:gs pos="100000">
              <a:srgbClr val="FAE3B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105400" y="0"/>
            <a:ext cx="403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 frugħa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tal-frugħat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Qoħèlet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   O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frugħa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tal-frugħat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frugħa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305068"/>
            <a:ext cx="51816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000" i="1" dirty="0" err="1">
                <a:latin typeface="Trebuchet MS" pitchFamily="34" charset="0"/>
              </a:rPr>
              <a:t>Wieġbu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Ġesù</a:t>
            </a:r>
            <a:r>
              <a:rPr lang="en-US" sz="5000" i="1" dirty="0">
                <a:latin typeface="Trebuchet MS" pitchFamily="34" charset="0"/>
              </a:rPr>
              <a:t>: «</a:t>
            </a:r>
            <a:r>
              <a:rPr lang="en-US" sz="5000" i="1" dirty="0" err="1">
                <a:latin typeface="Trebuchet MS" pitchFamily="34" charset="0"/>
              </a:rPr>
              <a:t>Ħabib</a:t>
            </a:r>
            <a:r>
              <a:rPr lang="en-US" sz="5000" i="1" dirty="0">
                <a:latin typeface="Trebuchet MS" pitchFamily="34" charset="0"/>
              </a:rPr>
              <a:t>, min </a:t>
            </a:r>
            <a:r>
              <a:rPr lang="en-US" sz="5000" i="1" dirty="0" err="1">
                <a:latin typeface="Trebuchet MS" pitchFamily="34" charset="0"/>
              </a:rPr>
              <a:t>qegħedni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mħallef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fuqkom</a:t>
            </a:r>
            <a:r>
              <a:rPr lang="en-US" sz="5000" i="1" dirty="0">
                <a:latin typeface="Trebuchet MS" pitchFamily="34" charset="0"/>
              </a:rPr>
              <a:t>, </a:t>
            </a:r>
            <a:r>
              <a:rPr lang="en-US" sz="5000" i="1" dirty="0" err="1">
                <a:latin typeface="Trebuchet MS" pitchFamily="34" charset="0"/>
              </a:rPr>
              <a:t>jew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qabbadni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nqassmilkom</a:t>
            </a:r>
            <a:r>
              <a:rPr lang="en-US" sz="5000" i="1" dirty="0">
                <a:latin typeface="Trebuchet MS" pitchFamily="34" charset="0"/>
              </a:rPr>
              <a:t> </a:t>
            </a:r>
          </a:p>
          <a:p>
            <a:pPr algn="ctr"/>
            <a:r>
              <a:rPr lang="en-US" sz="5000" i="1" dirty="0" err="1">
                <a:latin typeface="Trebuchet MS" pitchFamily="34" charset="0"/>
              </a:rPr>
              <a:t>il-ġid</a:t>
            </a:r>
            <a:r>
              <a:rPr lang="en-US" sz="5000" i="1" dirty="0">
                <a:latin typeface="Trebuchet MS" pitchFamily="34" charset="0"/>
              </a:rPr>
              <a:t> </a:t>
            </a:r>
            <a:r>
              <a:rPr lang="en-US" sz="5000" i="1" dirty="0" err="1">
                <a:latin typeface="Trebuchet MS" pitchFamily="34" charset="0"/>
              </a:rPr>
              <a:t>bejnietkom</a:t>
            </a:r>
            <a:r>
              <a:rPr lang="en-US" sz="5000" i="1" dirty="0">
                <a:latin typeface="Trebuchet MS" pitchFamily="34" charset="0"/>
              </a:rPr>
              <a:t>?»</a:t>
            </a:r>
            <a:endParaRPr lang="en-US" sz="5000" dirty="0"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101"/>
          <a:stretch>
            <a:fillRect/>
          </a:stretch>
        </p:blipFill>
        <p:spPr bwMode="auto">
          <a:xfrm flipH="1">
            <a:off x="4891127" y="0"/>
            <a:ext cx="42528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74345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lin-nies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Iftħu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għajnejkom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ħarsu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rwieħkom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regħba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imqar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bir-radam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tiddependix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jkollu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8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0"/>
            <a:ext cx="44958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parabbola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raġel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ġabar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kotra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frott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mir-raba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51244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29200" y="0"/>
            <a:ext cx="4114800" cy="689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i="1" dirty="0">
                <a:latin typeface="Trebuchet MS" pitchFamily="34" charset="0"/>
              </a:rPr>
              <a:t>U </a:t>
            </a:r>
            <a:r>
              <a:rPr lang="en-US" sz="4800" i="1" dirty="0" err="1">
                <a:latin typeface="Trebuchet MS" pitchFamily="34" charset="0"/>
              </a:rPr>
              <a:t>beda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jaħseb</a:t>
            </a:r>
            <a:r>
              <a:rPr lang="en-US" sz="4800" i="1" dirty="0">
                <a:latin typeface="Trebuchet MS" pitchFamily="34" charset="0"/>
              </a:rPr>
              <a:t> u </a:t>
            </a:r>
            <a:r>
              <a:rPr lang="en-US" sz="4800" i="1" dirty="0" err="1">
                <a:latin typeface="Trebuchet MS" pitchFamily="34" charset="0"/>
              </a:rPr>
              <a:t>jgħid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bejnu</a:t>
            </a:r>
            <a:r>
              <a:rPr lang="en-US" sz="4800" i="1" dirty="0">
                <a:latin typeface="Trebuchet MS" pitchFamily="34" charset="0"/>
              </a:rPr>
              <a:t> u </a:t>
            </a:r>
            <a:r>
              <a:rPr lang="en-US" sz="4800" i="1" dirty="0" err="1">
                <a:latin typeface="Trebuchet MS" pitchFamily="34" charset="0"/>
              </a:rPr>
              <a:t>bejn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ruħu</a:t>
            </a:r>
            <a:r>
              <a:rPr lang="en-US" sz="4800" i="1" dirty="0">
                <a:latin typeface="Trebuchet MS" pitchFamily="34" charset="0"/>
              </a:rPr>
              <a:t>: “</a:t>
            </a:r>
            <a:r>
              <a:rPr lang="en-US" sz="4800" i="1" dirty="0" err="1">
                <a:latin typeface="Trebuchet MS" pitchFamily="34" charset="0"/>
              </a:rPr>
              <a:t>X’se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nagħmel</a:t>
            </a:r>
            <a:r>
              <a:rPr lang="en-US" sz="4800" i="1" dirty="0">
                <a:latin typeface="Trebuchet MS" pitchFamily="34" charset="0"/>
              </a:rPr>
              <a:t>? </a:t>
            </a:r>
            <a:r>
              <a:rPr lang="en-US" sz="4800" i="1" dirty="0" err="1">
                <a:latin typeface="Trebuchet MS" pitchFamily="34" charset="0"/>
              </a:rPr>
              <a:t>Għax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dan</a:t>
            </a:r>
            <a:r>
              <a:rPr lang="en-US" sz="4800" i="1" dirty="0">
                <a:latin typeface="Trebuchet MS" pitchFamily="34" charset="0"/>
              </a:rPr>
              <a:t>     </a:t>
            </a:r>
            <a:r>
              <a:rPr lang="en-US" sz="4800" i="1" dirty="0" err="1">
                <a:latin typeface="Trebuchet MS" pitchFamily="34" charset="0"/>
              </a:rPr>
              <a:t>il-frott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kollu</a:t>
            </a:r>
            <a:r>
              <a:rPr lang="en-US" sz="4800" i="1" dirty="0">
                <a:latin typeface="Trebuchet MS" pitchFamily="34" charset="0"/>
              </a:rPr>
              <a:t> ma </a:t>
            </a:r>
            <a:r>
              <a:rPr lang="en-US" sz="4800" i="1" dirty="0" err="1">
                <a:latin typeface="Trebuchet MS" pitchFamily="34" charset="0"/>
              </a:rPr>
              <a:t>għandix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fejn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naħżnu</a:t>
            </a:r>
            <a:r>
              <a:rPr lang="en-US" sz="4800" i="1" dirty="0">
                <a:latin typeface="Trebuchet MS" pitchFamily="34" charset="0"/>
              </a:rPr>
              <a:t>! </a:t>
            </a:r>
            <a:endParaRPr lang="en-US" sz="4800" dirty="0">
              <a:solidFill>
                <a:prstClr val="black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243513"/>
            <a:ext cx="51054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100" i="1" dirty="0" err="1">
                <a:latin typeface="Trebuchet MS" pitchFamily="34" charset="0"/>
              </a:rPr>
              <a:t>Ara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x’nagħmel</a:t>
            </a:r>
            <a:r>
              <a:rPr lang="en-US" sz="5100" i="1" dirty="0">
                <a:latin typeface="Trebuchet MS" pitchFamily="34" charset="0"/>
              </a:rPr>
              <a:t>,” </a:t>
            </a:r>
            <a:r>
              <a:rPr lang="en-US" sz="5100" i="1" dirty="0" err="1">
                <a:latin typeface="Trebuchet MS" pitchFamily="34" charset="0"/>
              </a:rPr>
              <a:t>qal</a:t>
            </a:r>
            <a:r>
              <a:rPr lang="en-US" sz="5100" i="1" dirty="0">
                <a:latin typeface="Trebuchet MS" pitchFamily="34" charset="0"/>
              </a:rPr>
              <a:t>: “</a:t>
            </a:r>
            <a:r>
              <a:rPr lang="en-US" sz="5100" i="1" dirty="0" err="1">
                <a:latin typeface="Trebuchet MS" pitchFamily="34" charset="0"/>
              </a:rPr>
              <a:t>inħott</a:t>
            </a:r>
            <a:r>
              <a:rPr lang="en-US" sz="5100" i="1" dirty="0"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100" i="1" dirty="0">
                <a:latin typeface="Trebuchet MS" pitchFamily="34" charset="0"/>
              </a:rPr>
              <a:t>l-</a:t>
            </a:r>
            <a:r>
              <a:rPr lang="en-US" sz="5100" i="1" dirty="0" err="1">
                <a:latin typeface="Trebuchet MS" pitchFamily="34" charset="0"/>
              </a:rPr>
              <a:t>imħażen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li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għandi</a:t>
            </a:r>
            <a:r>
              <a:rPr lang="en-US" sz="5100" i="1" dirty="0">
                <a:latin typeface="Trebuchet MS" pitchFamily="34" charset="0"/>
              </a:rPr>
              <a:t> u </a:t>
            </a:r>
            <a:r>
              <a:rPr lang="en-US" sz="5100" i="1" dirty="0" err="1">
                <a:latin typeface="Trebuchet MS" pitchFamily="34" charset="0"/>
              </a:rPr>
              <a:t>nibni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oħrajn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akbar</a:t>
            </a:r>
            <a:r>
              <a:rPr lang="en-US" sz="5100" i="1" dirty="0">
                <a:latin typeface="Trebuchet MS" pitchFamily="34" charset="0"/>
              </a:rPr>
              <a:t>, u </a:t>
            </a:r>
            <a:r>
              <a:rPr lang="en-US" sz="5100" i="1" dirty="0" err="1">
                <a:latin typeface="Trebuchet MS" pitchFamily="34" charset="0"/>
              </a:rPr>
              <a:t>naħżen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fihom</a:t>
            </a:r>
            <a:r>
              <a:rPr lang="en-US" sz="5100" i="1" dirty="0"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100" i="1" dirty="0" err="1">
                <a:latin typeface="Trebuchet MS" pitchFamily="34" charset="0"/>
              </a:rPr>
              <a:t>il-qamħ</a:t>
            </a:r>
            <a:r>
              <a:rPr lang="en-US" sz="5100" i="1" dirty="0">
                <a:latin typeface="Trebuchet MS" pitchFamily="34" charset="0"/>
              </a:rPr>
              <a:t> u l-</a:t>
            </a:r>
            <a:r>
              <a:rPr lang="en-US" sz="5100" i="1" dirty="0" err="1">
                <a:latin typeface="Trebuchet MS" pitchFamily="34" charset="0"/>
              </a:rPr>
              <a:t>ġid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kollu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li</a:t>
            </a:r>
            <a:r>
              <a:rPr lang="en-US" sz="5100" i="1" dirty="0">
                <a:latin typeface="Trebuchet MS" pitchFamily="34" charset="0"/>
              </a:rPr>
              <a:t> </a:t>
            </a:r>
            <a:r>
              <a:rPr lang="en-US" sz="5100" i="1" dirty="0" err="1">
                <a:latin typeface="Trebuchet MS" pitchFamily="34" charset="0"/>
              </a:rPr>
              <a:t>għandi</a:t>
            </a:r>
            <a:r>
              <a:rPr lang="en-US" sz="5100" i="1" dirty="0">
                <a:latin typeface="Trebuchet MS" pitchFamily="34" charset="0"/>
              </a:rPr>
              <a:t>.</a:t>
            </a:r>
            <a:endParaRPr lang="en-US" sz="5100" dirty="0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r="12833"/>
          <a:stretch>
            <a:fillRect/>
          </a:stretch>
        </p:blipFill>
        <p:spPr bwMode="auto">
          <a:xfrm>
            <a:off x="5181600" y="0"/>
            <a:ext cx="3962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0"/>
            <a:ext cx="88392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nnifsi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ħażna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bosta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snin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strieħ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ixrob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ixxala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!”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9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81958"/>
            <a:ext cx="48006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Iblah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Dan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il-lejl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stess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jitolbuk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ruħek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lura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U l-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ħwejjeġ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ħejjejt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għalik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min </a:t>
            </a:r>
            <a:r>
              <a:rPr lang="en-US" sz="5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ikunu</a:t>
            </a:r>
            <a:r>
              <a:rPr lang="en-US" sz="5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?”</a:t>
            </a:r>
            <a:endParaRPr lang="en-US" sz="5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122" y="0"/>
            <a:ext cx="44168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9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24400" y="474345"/>
            <a:ext cx="44196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jiġrilu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 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innifsu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jistagħna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5041"/>
          <a:stretch>
            <a:fillRect/>
          </a:stretch>
        </p:blipFill>
        <p:spPr bwMode="auto">
          <a:xfrm>
            <a:off x="0" y="0"/>
            <a:ext cx="47347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609600" y="3711575"/>
            <a:ext cx="8153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0"/>
            <a:ext cx="8839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jiġri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jkun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bl-għaqal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ħila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b’suċċess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4191001"/>
            <a:ext cx="8991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jgħaddi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sehmu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ħaddieħor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tħabat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57600" y="96947"/>
            <a:ext cx="5334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frugħa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ħaġa</a:t>
            </a:r>
            <a:endParaRPr lang="en-US" sz="5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x’se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jmissu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mit-taħbit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kedda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jkun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ix-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xemx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" y="152400"/>
            <a:ext cx="8839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Għomru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jbati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jinħaqar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bil-kedda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4876800"/>
            <a:ext cx="8839200" cy="180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lanqas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billejl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jserraħ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rasu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Dan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frugħa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34000"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1371600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GB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0" y="3810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rebuchet MS" pitchFamily="34" charset="0"/>
              </a:rPr>
              <a:t>SALM RESPONSORJALI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rebuchet MS" pitchFamily="34" charset="0"/>
              </a:rPr>
              <a:t> 94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4038600" y="1647825"/>
            <a:ext cx="4572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474345"/>
            <a:ext cx="88392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traġġa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bnedmin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trab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tgħidilhom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Erġgħu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bnedmin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Elf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jum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tal-bieraħ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jew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sahra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tal-lejl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684</Words>
  <Application>Microsoft Macintosh PowerPoint</Application>
  <PresentationFormat>On-screen Show (4:3)</PresentationFormat>
  <Paragraphs>106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38</vt:i4>
      </vt:variant>
    </vt:vector>
  </HeadingPairs>
  <TitlesOfParts>
    <vt:vector size="64" baseType="lpstr">
      <vt:lpstr>Arial</vt:lpstr>
      <vt:lpstr>Calibri</vt:lpstr>
      <vt:lpstr>Trebuchet MS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cmgofm</dc:creator>
  <cp:lastModifiedBy>Joseph Magro</cp:lastModifiedBy>
  <cp:revision>36</cp:revision>
  <dcterms:created xsi:type="dcterms:W3CDTF">2010-06-25T15:58:54Z</dcterms:created>
  <dcterms:modified xsi:type="dcterms:W3CDTF">2022-07-27T07:47:53Z</dcterms:modified>
</cp:coreProperties>
</file>