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59" r:id="rId10"/>
    <p:sldId id="265" r:id="rId11"/>
    <p:sldId id="266" r:id="rId12"/>
    <p:sldId id="274" r:id="rId13"/>
    <p:sldId id="267" r:id="rId14"/>
    <p:sldId id="275" r:id="rId15"/>
    <p:sldId id="268" r:id="rId16"/>
    <p:sldId id="276" r:id="rId17"/>
    <p:sldId id="269" r:id="rId18"/>
    <p:sldId id="271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312" r:id="rId28"/>
    <p:sldId id="285" r:id="rId29"/>
    <p:sldId id="286" r:id="rId30"/>
    <p:sldId id="287" r:id="rId31"/>
    <p:sldId id="313" r:id="rId32"/>
    <p:sldId id="288" r:id="rId33"/>
    <p:sldId id="289" r:id="rId34"/>
    <p:sldId id="290" r:id="rId35"/>
    <p:sldId id="291" r:id="rId36"/>
    <p:sldId id="292" r:id="rId37"/>
    <p:sldId id="270" r:id="rId38"/>
    <p:sldId id="314" r:id="rId39"/>
    <p:sldId id="272" r:id="rId40"/>
    <p:sldId id="293" r:id="rId41"/>
    <p:sldId id="294" r:id="rId42"/>
    <p:sldId id="297" r:id="rId43"/>
    <p:sldId id="307" r:id="rId44"/>
    <p:sldId id="295" r:id="rId45"/>
    <p:sldId id="296" r:id="rId46"/>
    <p:sldId id="308" r:id="rId47"/>
    <p:sldId id="298" r:id="rId48"/>
    <p:sldId id="309" r:id="rId49"/>
    <p:sldId id="299" r:id="rId50"/>
    <p:sldId id="310" r:id="rId51"/>
    <p:sldId id="300" r:id="rId52"/>
    <p:sldId id="311" r:id="rId53"/>
    <p:sldId id="301" r:id="rId54"/>
    <p:sldId id="302" r:id="rId55"/>
    <p:sldId id="303" r:id="rId56"/>
    <p:sldId id="304" r:id="rId57"/>
    <p:sldId id="305" r:id="rId58"/>
    <p:sldId id="306" r:id="rId59"/>
    <p:sldId id="273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4"/>
    <p:restoredTop sz="94675"/>
  </p:normalViewPr>
  <p:slideViewPr>
    <p:cSldViewPr>
      <p:cViewPr varScale="1">
        <p:scale>
          <a:sx n="140" d="100"/>
          <a:sy n="140" d="100"/>
        </p:scale>
        <p:origin x="37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30B5-5A74-4D97-B2F5-FDFC1FC11601}" type="datetimeFigureOut">
              <a:rPr lang="en-US" smtClean="0"/>
              <a:pPr/>
              <a:t>8/1/22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8F14-9CFD-40D9-A19E-03E154FEC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30B5-5A74-4D97-B2F5-FDFC1FC11601}" type="datetimeFigureOut">
              <a:rPr lang="en-US" smtClean="0"/>
              <a:pPr/>
              <a:t>8/1/22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8F14-9CFD-40D9-A19E-03E154FEC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30B5-5A74-4D97-B2F5-FDFC1FC11601}" type="datetimeFigureOut">
              <a:rPr lang="en-US" smtClean="0"/>
              <a:pPr/>
              <a:t>8/1/22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8F14-9CFD-40D9-A19E-03E154FEC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30B5-5A74-4D97-B2F5-FDFC1FC11601}" type="datetimeFigureOut">
              <a:rPr lang="en-US" smtClean="0"/>
              <a:pPr/>
              <a:t>8/1/22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8F14-9CFD-40D9-A19E-03E154FEC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30B5-5A74-4D97-B2F5-FDFC1FC11601}" type="datetimeFigureOut">
              <a:rPr lang="en-US" smtClean="0"/>
              <a:pPr/>
              <a:t>8/1/22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8F14-9CFD-40D9-A19E-03E154FEC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30B5-5A74-4D97-B2F5-FDFC1FC11601}" type="datetimeFigureOut">
              <a:rPr lang="en-US" smtClean="0"/>
              <a:pPr/>
              <a:t>8/1/22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8F14-9CFD-40D9-A19E-03E154FEC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30B5-5A74-4D97-B2F5-FDFC1FC11601}" type="datetimeFigureOut">
              <a:rPr lang="en-US" smtClean="0"/>
              <a:pPr/>
              <a:t>8/1/22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8F14-9CFD-40D9-A19E-03E154FEC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30B5-5A74-4D97-B2F5-FDFC1FC11601}" type="datetimeFigureOut">
              <a:rPr lang="en-US" smtClean="0"/>
              <a:pPr/>
              <a:t>8/1/22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8F14-9CFD-40D9-A19E-03E154FEC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30B5-5A74-4D97-B2F5-FDFC1FC11601}" type="datetimeFigureOut">
              <a:rPr lang="en-US" smtClean="0"/>
              <a:pPr/>
              <a:t>8/1/22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8F14-9CFD-40D9-A19E-03E154FEC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30B5-5A74-4D97-B2F5-FDFC1FC11601}" type="datetimeFigureOut">
              <a:rPr lang="en-US" smtClean="0"/>
              <a:pPr/>
              <a:t>8/1/22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8F14-9CFD-40D9-A19E-03E154FEC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30B5-5A74-4D97-B2F5-FDFC1FC11601}" type="datetimeFigureOut">
              <a:rPr lang="en-US" smtClean="0"/>
              <a:pPr/>
              <a:t>8/1/22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8F14-9CFD-40D9-A19E-03E154FEC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F30B5-5A74-4D97-B2F5-FDFC1FC11601}" type="datetimeFigureOut">
              <a:rPr lang="en-US" smtClean="0"/>
              <a:pPr/>
              <a:t>8/1/22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08F14-9CFD-40D9-A19E-03E154FEC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228600" y="304800"/>
            <a:ext cx="8610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SSA BIEX MA NIDDAKKRUX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" y="6324600"/>
            <a:ext cx="1529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www.ofm.mt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105400" y="6248400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1</a:t>
            </a:r>
            <a:r>
              <a:rPr lang="mt-M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9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mt-M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add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matul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sena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Ċ</a:t>
            </a:r>
            <a:endParaRPr lang="en-GB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362200"/>
            <a:ext cx="9144001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876800" cy="685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706562"/>
          </a:xfrm>
        </p:spPr>
        <p:txBody>
          <a:bodyPr>
            <a:normAutofit/>
          </a:bodyPr>
          <a:lstStyle/>
          <a:p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Responsorjali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32 (33), 1 u 12. 18-19. 20 u 22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752600"/>
            <a:ext cx="4191000" cy="51054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Hieni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marL="1588" indent="-1588" algn="ctr">
              <a:buNone/>
            </a:pP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poplu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endParaRPr lang="en-US" sz="6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għażel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b’wirtu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349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0"/>
            <a:ext cx="62484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Għannu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ġusti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    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bil-ferħ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lill-Mulej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jixirqilhom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ifaħħruh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in-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nies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sewwa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Hieni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ġens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il-poplu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għażel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b’wirtu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876800" cy="685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0"/>
            <a:ext cx="4191000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Hieni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marL="1588" indent="-1588" algn="ctr">
              <a:buNone/>
            </a:pP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poplu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endParaRPr lang="en-US" sz="6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għażel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b’wirtu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r="6250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0"/>
            <a:ext cx="86868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għajnejn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jibżgħu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jittamaw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fit-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tjieba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jeħilsilhom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mewt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ħajjithom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jaħjihom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żmien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il-ġuħ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876800" cy="685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0"/>
            <a:ext cx="4191000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Hieni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marL="1588" indent="-1588" algn="ctr">
              <a:buNone/>
            </a:pP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poplu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endParaRPr lang="en-US" sz="6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għażel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b’wirtu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691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Ruħna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tixxennaq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għall-Mulej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għajnuna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t-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tarka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tagħna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tkun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it-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tjieba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fuqna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kif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hi t-tama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tagħna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876800" cy="685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0"/>
            <a:ext cx="4191000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Hieni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marL="1588" indent="-1588" algn="ctr">
              <a:buNone/>
            </a:pP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poplu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endParaRPr lang="en-US" sz="6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għażel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b’wirtu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Ittra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lil-Lhud</a:t>
            </a:r>
            <a:b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Lhud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11, 1-2.8-19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614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53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il-fidi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hija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pedament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tal-ħwejjeġ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nittamaw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hija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prova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tal-ħwejjeġ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narawx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6804" y="0"/>
            <a:ext cx="4567196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9530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i="1" dirty="0">
                <a:latin typeface="Trebuchet MS" pitchFamily="34" charset="0"/>
              </a:rPr>
              <a:t>In-</a:t>
            </a:r>
            <a:r>
              <a:rPr lang="en-US" sz="4800" i="1" dirty="0" err="1">
                <a:latin typeface="Trebuchet MS" pitchFamily="34" charset="0"/>
              </a:rPr>
              <a:t>nies</a:t>
            </a:r>
            <a:r>
              <a:rPr lang="en-US" sz="4800" i="1" dirty="0">
                <a:latin typeface="Trebuchet MS" pitchFamily="34" charset="0"/>
              </a:rPr>
              <a:t>           </a:t>
            </a:r>
            <a:r>
              <a:rPr lang="en-US" sz="4800" i="1" dirty="0" err="1">
                <a:latin typeface="Trebuchet MS" pitchFamily="34" charset="0"/>
              </a:rPr>
              <a:t>tal-imgħoddi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għoġbu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lil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Alla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sewwasew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għax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kellhom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il-fidi</a:t>
            </a:r>
            <a:r>
              <a:rPr lang="en-US" sz="4800" i="1" dirty="0">
                <a:latin typeface="Trebuchet MS" pitchFamily="34" charset="0"/>
              </a:rPr>
              <a:t>. </a:t>
            </a:r>
            <a:r>
              <a:rPr lang="en-US" sz="4800" i="1" dirty="0" err="1">
                <a:latin typeface="Trebuchet MS" pitchFamily="34" charset="0"/>
              </a:rPr>
              <a:t>Kienet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il-fidi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li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ġagħlet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lil</a:t>
            </a:r>
            <a:r>
              <a:rPr lang="en-US" sz="4800" i="1" dirty="0">
                <a:latin typeface="Trebuchet MS" pitchFamily="34" charset="0"/>
              </a:rPr>
              <a:t> Abraham </a:t>
            </a:r>
            <a:r>
              <a:rPr lang="en-US" sz="4800" i="1" dirty="0" err="1">
                <a:latin typeface="Trebuchet MS" pitchFamily="34" charset="0"/>
              </a:rPr>
              <a:t>jobdi</a:t>
            </a:r>
            <a:r>
              <a:rPr lang="en-US" sz="4800" i="1" dirty="0">
                <a:latin typeface="Trebuchet MS" pitchFamily="34" charset="0"/>
              </a:rPr>
              <a:t>  s-</a:t>
            </a:r>
            <a:r>
              <a:rPr lang="en-US" sz="4800" i="1" dirty="0" err="1">
                <a:latin typeface="Trebuchet MS" pitchFamily="34" charset="0"/>
              </a:rPr>
              <a:t>sejħa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ta</a:t>
            </a:r>
            <a:r>
              <a:rPr lang="en-US" sz="4800" i="1" dirty="0">
                <a:latin typeface="Trebuchet MS" pitchFamily="34" charset="0"/>
              </a:rPr>
              <a:t>’ </a:t>
            </a:r>
            <a:r>
              <a:rPr lang="en-US" sz="4800" i="1" dirty="0" err="1">
                <a:latin typeface="Trebuchet MS" pitchFamily="34" charset="0"/>
              </a:rPr>
              <a:t>Alla</a:t>
            </a:r>
            <a:r>
              <a:rPr lang="en-US" sz="4800" i="1" dirty="0">
                <a:latin typeface="Trebuchet MS" pitchFamily="34" charset="0"/>
              </a:rPr>
              <a:t>,</a:t>
            </a:r>
            <a:endParaRPr lang="en-US" sz="4800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5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Ktieb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tal-Għerf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Għerf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18, 6-9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953000" y="0"/>
            <a:ext cx="4038600" cy="685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i="1" dirty="0">
                <a:latin typeface="Trebuchet MS" pitchFamily="34" charset="0"/>
              </a:rPr>
              <a:t>meta </a:t>
            </a:r>
            <a:r>
              <a:rPr lang="en-US" sz="4800" i="1" dirty="0" err="1">
                <a:latin typeface="Trebuchet MS" pitchFamily="34" charset="0"/>
              </a:rPr>
              <a:t>dan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qallu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biex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imur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f’art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li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kien</a:t>
            </a:r>
            <a:r>
              <a:rPr lang="en-US" sz="4800" i="1" dirty="0">
                <a:latin typeface="Trebuchet MS" pitchFamily="34" charset="0"/>
              </a:rPr>
              <a:t> se </a:t>
            </a:r>
            <a:r>
              <a:rPr lang="en-US" sz="4800" i="1" dirty="0" err="1">
                <a:latin typeface="Trebuchet MS" pitchFamily="34" charset="0"/>
              </a:rPr>
              <a:t>jagħtih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b’wirt</a:t>
            </a:r>
            <a:r>
              <a:rPr lang="en-US" sz="4800" i="1" dirty="0">
                <a:latin typeface="Trebuchet MS" pitchFamily="34" charset="0"/>
              </a:rPr>
              <a:t>; u </a:t>
            </a:r>
            <a:r>
              <a:rPr lang="en-US" sz="4800" i="1" dirty="0" err="1">
                <a:latin typeface="Trebuchet MS" pitchFamily="34" charset="0"/>
              </a:rPr>
              <a:t>telaq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bla</a:t>
            </a:r>
            <a:r>
              <a:rPr lang="en-US" sz="4800" i="1" dirty="0">
                <a:latin typeface="Trebuchet MS" pitchFamily="34" charset="0"/>
              </a:rPr>
              <a:t> ma </a:t>
            </a:r>
            <a:r>
              <a:rPr lang="en-US" sz="4800" i="1" dirty="0" err="1">
                <a:latin typeface="Trebuchet MS" pitchFamily="34" charset="0"/>
              </a:rPr>
              <a:t>kien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jaf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fejn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kien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sejjer</a:t>
            </a:r>
            <a:r>
              <a:rPr lang="en-US" sz="4800" i="1" dirty="0">
                <a:latin typeface="Trebuchet MS" pitchFamily="34" charset="0"/>
              </a:rPr>
              <a:t>.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7111"/>
          <a:stretch>
            <a:fillRect/>
          </a:stretch>
        </p:blipFill>
        <p:spPr bwMode="auto">
          <a:xfrm>
            <a:off x="0" y="0"/>
            <a:ext cx="49768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r="2500" b="10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5257800" cy="6553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il-fidi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ġagħlitu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jgħammar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fl-art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imwiegħda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qisu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barrani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f’art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barranija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taħt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it-tined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flimkien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Iżakk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Ġakobb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werrieta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miegħu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tal-istess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wegħda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5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81400" y="152400"/>
            <a:ext cx="5410200" cy="65532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iħares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‘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-belt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mibnija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-sod,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imgħallem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 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bennej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huwa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4000" b="2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153400" cy="65532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ukoll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il-fidi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biha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Sarah,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mdaħħla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fiż-żmien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setgħet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titqal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hija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għarfet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għamlilha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wegħda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għalhekk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bniedem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  <a:p>
            <a:pPr marL="0" indent="0" algn="ctr">
              <a:buNone/>
            </a:pPr>
            <a:endParaRPr lang="en-US" sz="5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en-US" sz="5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en-US" sz="5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tgħid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mejjet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twieldu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nies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bil-kotra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53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daqs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il-kwiekeb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tas-sema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daqs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ir-ramel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xatt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il-baħar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53200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jgħoddu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bil-fidi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dawn in-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nies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għadhom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ħadux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imwiegħed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iżda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rawh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bogħod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sellmulu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waqt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għarfu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barranin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għorba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l-art.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48006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Tabilħaqq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jitkellmu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b’dan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-mod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juru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ċar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qegħdin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ifittxu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pajjiż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0"/>
            <a:ext cx="5257800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4800" i="1" dirty="0" err="1">
                <a:latin typeface="Trebuchet MS" pitchFamily="34" charset="0"/>
              </a:rPr>
              <a:t>Dak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il-lejl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tal-ħelsien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tħabbar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minn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qabel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lil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missirijietna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biex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wara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li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għarfu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sewwa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f’liema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wegħdiet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emmnu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aktar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iqawwu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qalbhom</a:t>
            </a:r>
            <a:r>
              <a:rPr lang="en-US" sz="4800" i="1" dirty="0">
                <a:latin typeface="Trebuchet MS" pitchFamily="34" charset="0"/>
              </a:rPr>
              <a:t>. 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6187" r="16480"/>
          <a:stretch>
            <a:fillRect/>
          </a:stretch>
        </p:blipFill>
        <p:spPr bwMode="auto">
          <a:xfrm>
            <a:off x="0" y="0"/>
            <a:ext cx="3810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2390" t="31298" r="19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kieku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kellhom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ħsiebhom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il-pajjiż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ħarġu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kellhom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żmien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biżżejjed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jerġgħu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fih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3125" r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jixtiequ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pajjiż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aħjar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jiġifieri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tas-sema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Huwa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għalhekk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jistmellx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jissejjaħ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ħejja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belt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38862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il-fidi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ġagħlet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Abraham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joffri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’l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Iżakk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meta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ġarrbu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1648" y="0"/>
            <a:ext cx="51023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se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joffri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ibnu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waħdieni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sewwasew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wegħdiet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Iżakk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ikollok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038600" y="0"/>
            <a:ext cx="50292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i="1" dirty="0" err="1">
                <a:latin typeface="Trebuchet MS" pitchFamily="34" charset="0"/>
              </a:rPr>
              <a:t>Huwa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fehem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li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Alla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kellu</a:t>
            </a:r>
            <a:r>
              <a:rPr lang="en-US" sz="4800" i="1" dirty="0">
                <a:latin typeface="Trebuchet MS" pitchFamily="34" charset="0"/>
              </a:rPr>
              <a:t>            s-</a:t>
            </a:r>
            <a:r>
              <a:rPr lang="en-US" sz="4800" i="1" dirty="0" err="1">
                <a:latin typeface="Trebuchet MS" pitchFamily="34" charset="0"/>
              </a:rPr>
              <a:t>setgħa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saħansitra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li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jqajjem</a:t>
            </a:r>
            <a:r>
              <a:rPr lang="en-US" sz="4800" i="1" dirty="0">
                <a:latin typeface="Trebuchet MS" pitchFamily="34" charset="0"/>
              </a:rPr>
              <a:t> mill-</a:t>
            </a:r>
            <a:r>
              <a:rPr lang="en-US" sz="4800" i="1" dirty="0" err="1">
                <a:latin typeface="Trebuchet MS" pitchFamily="34" charset="0"/>
              </a:rPr>
              <a:t>mewt</a:t>
            </a:r>
            <a:r>
              <a:rPr lang="en-US" sz="4800" i="1" dirty="0">
                <a:latin typeface="Trebuchet MS" pitchFamily="34" charset="0"/>
              </a:rPr>
              <a:t>; u, </a:t>
            </a:r>
            <a:r>
              <a:rPr lang="en-US" sz="4800" i="1" dirty="0" err="1">
                <a:latin typeface="Trebuchet MS" pitchFamily="34" charset="0"/>
              </a:rPr>
              <a:t>fis-sens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ta</a:t>
            </a:r>
            <a:r>
              <a:rPr lang="en-US" sz="4800" i="1" dirty="0">
                <a:latin typeface="Trebuchet MS" pitchFamily="34" charset="0"/>
              </a:rPr>
              <a:t>’ </a:t>
            </a:r>
            <a:r>
              <a:rPr lang="en-US" sz="4800" i="1" dirty="0" err="1">
                <a:latin typeface="Trebuchet MS" pitchFamily="34" charset="0"/>
              </a:rPr>
              <a:t>tixbiha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ħadu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tabilħaqq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lura</a:t>
            </a:r>
            <a:r>
              <a:rPr lang="en-US" sz="4800" i="1" dirty="0">
                <a:latin typeface="Trebuchet MS" pitchFamily="34" charset="0"/>
              </a:rPr>
              <a:t> mill-</a:t>
            </a:r>
            <a:r>
              <a:rPr lang="en-US" sz="4800" i="1" dirty="0" err="1">
                <a:latin typeface="Trebuchet MS" pitchFamily="34" charset="0"/>
              </a:rPr>
              <a:t>mewt</a:t>
            </a:r>
            <a:r>
              <a:rPr lang="en-US" sz="4800" i="1" dirty="0">
                <a:latin typeface="Trebuchet MS" pitchFamily="34" charset="0"/>
              </a:rPr>
              <a:t>.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5785" r="19017"/>
          <a:stretch>
            <a:fillRect/>
          </a:stretch>
        </p:blipFill>
        <p:spPr bwMode="auto">
          <a:xfrm>
            <a:off x="0" y="0"/>
            <a:ext cx="3962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532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endParaRPr lang="en-US" sz="6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125" r="3125" b="296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Hallelujah. Hallelujah</a:t>
            </a:r>
            <a:b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2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Mt 24, 42a. 44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371600"/>
            <a:ext cx="5029200" cy="51054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Ishru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kunu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lesti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tistgħu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tobsru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siegħa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fiha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Bin     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il-bniedem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0"/>
            <a:ext cx="4038600" cy="6858000"/>
          </a:xfrm>
        </p:spPr>
        <p:txBody>
          <a:bodyPr>
            <a:normAutofit/>
          </a:bodyPr>
          <a:lstStyle/>
          <a:p>
            <a:r>
              <a:rPr lang="en-US" sz="5400" b="1" i="1" dirty="0" err="1">
                <a:latin typeface="Trebuchet MS" pitchFamily="34" charset="0"/>
              </a:rPr>
              <a:t>Qari</a:t>
            </a:r>
            <a:r>
              <a:rPr lang="en-US" sz="5400" b="1" i="1" dirty="0">
                <a:latin typeface="Trebuchet MS" pitchFamily="34" charset="0"/>
              </a:rPr>
              <a:t> </a:t>
            </a:r>
            <a:br>
              <a:rPr lang="en-US" sz="5400" b="1" i="1" dirty="0">
                <a:latin typeface="Trebuchet MS" pitchFamily="34" charset="0"/>
              </a:rPr>
            </a:br>
            <a:r>
              <a:rPr lang="en-US" sz="5400" b="1" i="1" dirty="0">
                <a:latin typeface="Trebuchet MS" pitchFamily="34" charset="0"/>
              </a:rPr>
              <a:t>mill-</a:t>
            </a:r>
            <a:r>
              <a:rPr lang="en-US" sz="5400" b="1" i="1" dirty="0" err="1">
                <a:latin typeface="Trebuchet MS" pitchFamily="34" charset="0"/>
              </a:rPr>
              <a:t>Evanġelju</a:t>
            </a:r>
            <a:r>
              <a:rPr lang="en-US" sz="5400" b="1" i="1" dirty="0">
                <a:latin typeface="Trebuchet MS" pitchFamily="34" charset="0"/>
              </a:rPr>
              <a:t> </a:t>
            </a:r>
            <a:r>
              <a:rPr lang="en-US" sz="5400" b="1" i="1" dirty="0" err="1">
                <a:latin typeface="Trebuchet MS" pitchFamily="34" charset="0"/>
              </a:rPr>
              <a:t>skont</a:t>
            </a:r>
            <a:r>
              <a:rPr lang="en-US" sz="5400" b="1" i="1" dirty="0">
                <a:latin typeface="Trebuchet MS" pitchFamily="34" charset="0"/>
              </a:rPr>
              <a:t> </a:t>
            </a:r>
            <a:br>
              <a:rPr lang="en-US" sz="5400" b="1" i="1" dirty="0">
                <a:latin typeface="Trebuchet MS" pitchFamily="34" charset="0"/>
              </a:rPr>
            </a:br>
            <a:r>
              <a:rPr lang="en-US" sz="5400" b="1" i="1" dirty="0">
                <a:latin typeface="Trebuchet MS" pitchFamily="34" charset="0"/>
              </a:rPr>
              <a:t>San </a:t>
            </a:r>
            <a:r>
              <a:rPr lang="en-US" sz="5400" b="1" i="1" dirty="0" err="1">
                <a:latin typeface="Trebuchet MS" pitchFamily="34" charset="0"/>
              </a:rPr>
              <a:t>Luqa</a:t>
            </a:r>
            <a:r>
              <a:rPr lang="en-US" sz="5400" i="1" dirty="0">
                <a:latin typeface="Trebuchet MS" pitchFamily="34" charset="0"/>
              </a:rPr>
              <a:t> </a:t>
            </a:r>
            <a:br>
              <a:rPr lang="en-US" i="1" dirty="0">
                <a:latin typeface="Trebuchet MS" pitchFamily="34" charset="0"/>
              </a:rPr>
            </a:br>
            <a:r>
              <a:rPr lang="en-US" sz="2000" i="1" dirty="0" err="1">
                <a:latin typeface="Trebuchet MS" pitchFamily="34" charset="0"/>
              </a:rPr>
              <a:t>Lq</a:t>
            </a:r>
            <a:r>
              <a:rPr lang="en-US" sz="2000" i="1" dirty="0">
                <a:latin typeface="Trebuchet MS" pitchFamily="34" charset="0"/>
              </a:rPr>
              <a:t> 12, 32-48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763000" cy="65532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poplu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stenna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marL="1588" indent="-1588" algn="ctr">
              <a:buNone/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ħelsien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tal-ġusti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</a:p>
          <a:p>
            <a:pPr marL="1588" indent="-1588" algn="ctr">
              <a:buNone/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qerda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tal-għedewwa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b="11319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lid-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«Le,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merħla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ċkejkna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tibżgħu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xejn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Missierkom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għoġbu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jagħtikom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Saltna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1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46482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Bigħu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ġidkom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agħtuh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karità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fittxu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għalikom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infuskom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boroż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jitmermrux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teżor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jiġix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nieqes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fis-sema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273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248400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fejn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la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ħalliel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jersaq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lanqas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il-kamla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tħassar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206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b="26230"/>
          <a:stretch>
            <a:fillRect/>
          </a:stretch>
        </p:blipFill>
        <p:spPr bwMode="auto">
          <a:xfrm>
            <a:off x="0" y="0"/>
            <a:ext cx="916073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248400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fejn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it-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teżor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tinsab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qalbkom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ukoll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206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7645" y="0"/>
            <a:ext cx="47563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6324600" cy="65532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Żommu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ġenbejkom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imħażżma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             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imsiebaħ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tagħkom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mixgħula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kunu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nies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jistennew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sidhom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lura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festa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tat-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tieġ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malli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jħabbat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jiftħulu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minnufih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0"/>
            <a:ext cx="44196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i="1" dirty="0" err="1">
                <a:latin typeface="Trebuchet MS" pitchFamily="34" charset="0"/>
              </a:rPr>
              <a:t>Henjin</a:t>
            </a:r>
            <a:r>
              <a:rPr lang="en-US" sz="5400" i="1" dirty="0">
                <a:latin typeface="Trebuchet MS" pitchFamily="34" charset="0"/>
              </a:rPr>
              <a:t>   </a:t>
            </a:r>
            <a:r>
              <a:rPr lang="en-US" sz="5400" i="1" dirty="0" err="1">
                <a:latin typeface="Trebuchet MS" pitchFamily="34" charset="0"/>
              </a:rPr>
              <a:t>dawk</a:t>
            </a:r>
            <a:r>
              <a:rPr lang="en-US" sz="5400" i="1" dirty="0">
                <a:latin typeface="Trebuchet MS" pitchFamily="34" charset="0"/>
              </a:rPr>
              <a:t>            </a:t>
            </a:r>
            <a:r>
              <a:rPr lang="en-US" sz="5400" i="1" dirty="0" err="1">
                <a:latin typeface="Trebuchet MS" pitchFamily="34" charset="0"/>
              </a:rPr>
              <a:t>il-qaddejja</a:t>
            </a:r>
            <a:r>
              <a:rPr lang="en-US" sz="5400" i="1" dirty="0">
                <a:latin typeface="Trebuchet MS" pitchFamily="34" charset="0"/>
              </a:rPr>
              <a:t>  </a:t>
            </a:r>
            <a:r>
              <a:rPr lang="en-US" sz="5400" i="1" dirty="0" err="1">
                <a:latin typeface="Trebuchet MS" pitchFamily="34" charset="0"/>
              </a:rPr>
              <a:t>li</a:t>
            </a:r>
            <a:r>
              <a:rPr lang="en-US" sz="5400" i="1" dirty="0">
                <a:latin typeface="Trebuchet MS" pitchFamily="34" charset="0"/>
              </a:rPr>
              <a:t> meta </a:t>
            </a:r>
            <a:r>
              <a:rPr lang="en-US" sz="5400" i="1" dirty="0" err="1">
                <a:latin typeface="Trebuchet MS" pitchFamily="34" charset="0"/>
              </a:rPr>
              <a:t>jiġi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sidhom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isibhom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jishru</a:t>
            </a:r>
            <a:r>
              <a:rPr lang="en-US" sz="5400" i="1" dirty="0">
                <a:latin typeface="Trebuchet MS" pitchFamily="34" charset="0"/>
              </a:rPr>
              <a:t>! 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5855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8006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000" i="1" dirty="0" err="1">
                <a:latin typeface="Trebuchet MS" pitchFamily="34" charset="0"/>
              </a:rPr>
              <a:t>Tassew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ngħidilkom</a:t>
            </a:r>
            <a:r>
              <a:rPr lang="en-US" sz="5000" i="1" dirty="0">
                <a:latin typeface="Trebuchet MS" pitchFamily="34" charset="0"/>
              </a:rPr>
              <a:t>, </a:t>
            </a:r>
            <a:r>
              <a:rPr lang="en-US" sz="5000" i="1" dirty="0" err="1">
                <a:latin typeface="Trebuchet MS" pitchFamily="34" charset="0"/>
              </a:rPr>
              <a:t>li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hu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jitħażżem</a:t>
            </a:r>
            <a:r>
              <a:rPr lang="en-US" sz="5000" i="1" dirty="0">
                <a:latin typeface="Trebuchet MS" pitchFamily="34" charset="0"/>
              </a:rPr>
              <a:t>, </a:t>
            </a:r>
            <a:r>
              <a:rPr lang="en-US" sz="5000" i="1" dirty="0" err="1">
                <a:latin typeface="Trebuchet MS" pitchFamily="34" charset="0"/>
              </a:rPr>
              <a:t>iqegħedhom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madwar</a:t>
            </a:r>
            <a:r>
              <a:rPr lang="en-US" sz="5000" i="1" dirty="0">
                <a:latin typeface="Trebuchet MS" pitchFamily="34" charset="0"/>
              </a:rPr>
              <a:t>         </a:t>
            </a:r>
            <a:r>
              <a:rPr lang="en-US" sz="5000" i="1" dirty="0" err="1">
                <a:latin typeface="Trebuchet MS" pitchFamily="34" charset="0"/>
              </a:rPr>
              <a:t>il-mejda</a:t>
            </a:r>
            <a:r>
              <a:rPr lang="en-US" sz="5000" i="1" dirty="0">
                <a:latin typeface="Trebuchet MS" pitchFamily="34" charset="0"/>
              </a:rPr>
              <a:t>, u </a:t>
            </a:r>
            <a:r>
              <a:rPr lang="en-US" sz="5000" i="1" dirty="0" err="1">
                <a:latin typeface="Trebuchet MS" pitchFamily="34" charset="0"/>
              </a:rPr>
              <a:t>jgħaddi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quddiemhom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iservihom</a:t>
            </a:r>
            <a:r>
              <a:rPr lang="en-US" sz="5000" i="1" dirty="0">
                <a:latin typeface="Trebuchet MS" pitchFamily="34" charset="0"/>
              </a:rPr>
              <a:t>.</a:t>
            </a:r>
            <a:endParaRPr lang="en-US" sz="5000" dirty="0">
              <a:latin typeface="Trebuchet MS" pitchFamily="34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 l="9091" r="7331"/>
          <a:stretch>
            <a:fillRect/>
          </a:stretch>
        </p:blipFill>
        <p:spPr bwMode="auto">
          <a:xfrm>
            <a:off x="4800600" y="0"/>
            <a:ext cx="4343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kieku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fil-ħin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tat-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tieni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sahra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jew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tat-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tielet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jsibhom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xorta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dmirhom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henjin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44958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i="1" dirty="0" err="1">
                <a:latin typeface="Trebuchet MS" pitchFamily="34" charset="0"/>
              </a:rPr>
              <a:t>Kunu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afu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dan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li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kieku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sid</a:t>
            </a:r>
            <a:r>
              <a:rPr lang="en-US" sz="4800" i="1" dirty="0">
                <a:latin typeface="Trebuchet MS" pitchFamily="34" charset="0"/>
              </a:rPr>
              <a:t>    id-</a:t>
            </a:r>
            <a:r>
              <a:rPr lang="en-US" sz="4800" i="1" dirty="0" err="1">
                <a:latin typeface="Trebuchet MS" pitchFamily="34" charset="0"/>
              </a:rPr>
              <a:t>dar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kellu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jkun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jaf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xħin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ikun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ġej</a:t>
            </a:r>
            <a:r>
              <a:rPr lang="en-US" sz="4800" i="1" dirty="0">
                <a:latin typeface="Trebuchet MS" pitchFamily="34" charset="0"/>
              </a:rPr>
              <a:t>            </a:t>
            </a:r>
            <a:r>
              <a:rPr lang="en-US" sz="4800" i="1" dirty="0" err="1">
                <a:latin typeface="Trebuchet MS" pitchFamily="34" charset="0"/>
              </a:rPr>
              <a:t>il-ħalliel</a:t>
            </a:r>
            <a:r>
              <a:rPr lang="en-US" sz="4800" i="1" dirty="0">
                <a:latin typeface="Trebuchet MS" pitchFamily="34" charset="0"/>
              </a:rPr>
              <a:t> ma </a:t>
            </a:r>
            <a:r>
              <a:rPr lang="en-US" sz="4800" i="1" dirty="0" err="1">
                <a:latin typeface="Trebuchet MS" pitchFamily="34" charset="0"/>
              </a:rPr>
              <a:t>kienx</a:t>
            </a:r>
            <a:r>
              <a:rPr lang="en-US" sz="4800" i="1" dirty="0">
                <a:latin typeface="Trebuchet MS" pitchFamily="34" charset="0"/>
              </a:rPr>
              <a:t> se </a:t>
            </a:r>
            <a:r>
              <a:rPr lang="en-US" sz="4800" i="1" dirty="0" err="1">
                <a:latin typeface="Trebuchet MS" pitchFamily="34" charset="0"/>
              </a:rPr>
              <a:t>jħalli</a:t>
            </a:r>
            <a:r>
              <a:rPr lang="en-US" sz="4800" i="1" dirty="0">
                <a:latin typeface="Trebuchet MS" pitchFamily="34" charset="0"/>
              </a:rPr>
              <a:t> min </a:t>
            </a:r>
            <a:r>
              <a:rPr lang="en-US" sz="4800" i="1" dirty="0" err="1">
                <a:latin typeface="Trebuchet MS" pitchFamily="34" charset="0"/>
              </a:rPr>
              <a:t>jinfidlu</a:t>
            </a:r>
            <a:r>
              <a:rPr lang="en-US" sz="4800" i="1" dirty="0">
                <a:latin typeface="Trebuchet MS" pitchFamily="34" charset="0"/>
              </a:rPr>
              <a:t>    l-</a:t>
            </a:r>
            <a:r>
              <a:rPr lang="en-US" sz="4800" i="1" dirty="0" err="1">
                <a:latin typeface="Trebuchet MS" pitchFamily="34" charset="0"/>
              </a:rPr>
              <a:t>ħajt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ta</a:t>
            </a:r>
            <a:r>
              <a:rPr lang="en-US" sz="4800" i="1" dirty="0">
                <a:latin typeface="Trebuchet MS" pitchFamily="34" charset="0"/>
              </a:rPr>
              <a:t>’ </a:t>
            </a:r>
            <a:r>
              <a:rPr lang="en-US" sz="4800" i="1" dirty="0" err="1">
                <a:latin typeface="Trebuchet MS" pitchFamily="34" charset="0"/>
              </a:rPr>
              <a:t>daru</a:t>
            </a:r>
            <a:r>
              <a:rPr lang="en-US" sz="4800" i="1" dirty="0">
                <a:latin typeface="Trebuchet MS" pitchFamily="34" charset="0"/>
              </a:rPr>
              <a:t>.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7419" y="0"/>
            <a:ext cx="457658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r="1171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45720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kunu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lesti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ukoll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tistgħu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tobsru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siegħa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fiha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Bin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il-bniedem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53200"/>
          </a:xfrm>
        </p:spPr>
        <p:txBody>
          <a:bodyPr anchor="b">
            <a:normAutofit/>
          </a:bodyPr>
          <a:lstStyle/>
          <a:p>
            <a:pPr marL="1588" indent="-1588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kif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ikkastigajt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marL="1588" indent="-1588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għedewwa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hekk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sebbaħt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meta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sejjaħtilna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52400"/>
            <a:ext cx="4114800" cy="65532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000" i="1" dirty="0" err="1">
                <a:latin typeface="Trebuchet MS" pitchFamily="34" charset="0"/>
              </a:rPr>
              <a:t>Qallu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Pietru</a:t>
            </a:r>
            <a:r>
              <a:rPr lang="en-US" sz="5000" i="1" dirty="0">
                <a:latin typeface="Trebuchet MS" pitchFamily="34" charset="0"/>
              </a:rPr>
              <a:t>: «</a:t>
            </a:r>
            <a:r>
              <a:rPr lang="en-US" sz="5000" i="1" dirty="0" err="1">
                <a:latin typeface="Trebuchet MS" pitchFamily="34" charset="0"/>
              </a:rPr>
              <a:t>Mulej</a:t>
            </a:r>
            <a:r>
              <a:rPr lang="en-US" sz="5000" i="1" dirty="0">
                <a:latin typeface="Trebuchet MS" pitchFamily="34" charset="0"/>
              </a:rPr>
              <a:t>, din </a:t>
            </a:r>
            <a:r>
              <a:rPr lang="en-US" sz="5000" i="1" dirty="0" err="1">
                <a:latin typeface="Trebuchet MS" pitchFamily="34" charset="0"/>
              </a:rPr>
              <a:t>il-parabbola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qiegħed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tgħidha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għalina</a:t>
            </a:r>
            <a:r>
              <a:rPr lang="en-US" sz="5000" i="1" dirty="0">
                <a:latin typeface="Trebuchet MS" pitchFamily="34" charset="0"/>
              </a:rPr>
              <a:t>, </a:t>
            </a:r>
            <a:r>
              <a:rPr lang="en-US" sz="5000" i="1" dirty="0" err="1">
                <a:latin typeface="Trebuchet MS" pitchFamily="34" charset="0"/>
              </a:rPr>
              <a:t>jew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għal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kulħadd</a:t>
            </a:r>
            <a:r>
              <a:rPr lang="en-US" sz="5000" i="1" dirty="0">
                <a:latin typeface="Trebuchet MS" pitchFamily="34" charset="0"/>
              </a:rPr>
              <a:t>?»</a:t>
            </a:r>
            <a:endParaRPr lang="en-US" sz="5000" dirty="0">
              <a:latin typeface="Trebuchet MS" pitchFamily="34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9857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_a_servant.gif"/>
          <p:cNvPicPr>
            <a:picLocks noChangeAspect="1"/>
          </p:cNvPicPr>
          <p:nvPr/>
        </p:nvPicPr>
        <p:blipFill>
          <a:blip r:embed="rId2" cstate="print"/>
          <a:srcRect l="15789"/>
          <a:stretch>
            <a:fillRect/>
          </a:stretch>
        </p:blipFill>
        <p:spPr>
          <a:xfrm>
            <a:off x="5334000" y="1676400"/>
            <a:ext cx="3657600" cy="5105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763000" cy="6553200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4800" i="1" dirty="0" err="1">
                <a:latin typeface="Trebuchet MS" pitchFamily="34" charset="0"/>
              </a:rPr>
              <a:t>Wieġbu</a:t>
            </a:r>
            <a:r>
              <a:rPr lang="en-US" sz="4800" i="1" dirty="0">
                <a:latin typeface="Trebuchet MS" pitchFamily="34" charset="0"/>
              </a:rPr>
              <a:t> l-</a:t>
            </a:r>
            <a:r>
              <a:rPr lang="en-US" sz="4800" i="1" dirty="0" err="1">
                <a:latin typeface="Trebuchet MS" pitchFamily="34" charset="0"/>
              </a:rPr>
              <a:t>Mulej</a:t>
            </a:r>
            <a:r>
              <a:rPr lang="en-US" sz="4800" i="1" dirty="0">
                <a:latin typeface="Trebuchet MS" pitchFamily="34" charset="0"/>
              </a:rPr>
              <a:t>: «</a:t>
            </a:r>
            <a:r>
              <a:rPr lang="en-US" sz="4800" i="1" dirty="0" err="1">
                <a:latin typeface="Trebuchet MS" pitchFamily="34" charset="0"/>
              </a:rPr>
              <a:t>Int</a:t>
            </a:r>
            <a:r>
              <a:rPr lang="en-US" sz="4800" i="1" dirty="0">
                <a:latin typeface="Trebuchet MS" pitchFamily="34" charset="0"/>
              </a:rPr>
              <a:t> min </a:t>
            </a:r>
            <a:r>
              <a:rPr lang="en-US" sz="4800" i="1" dirty="0" err="1">
                <a:latin typeface="Trebuchet MS" pitchFamily="34" charset="0"/>
              </a:rPr>
              <a:t>tgħid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li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hu</a:t>
            </a:r>
            <a:r>
              <a:rPr lang="en-US" sz="4800" i="1" dirty="0">
                <a:latin typeface="Trebuchet MS" pitchFamily="34" charset="0"/>
              </a:rPr>
              <a:t> l-</a:t>
            </a:r>
            <a:r>
              <a:rPr lang="en-US" sz="4800" i="1" dirty="0" err="1">
                <a:latin typeface="Trebuchet MS" pitchFamily="34" charset="0"/>
              </a:rPr>
              <a:t>qaddej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fidil</a:t>
            </a:r>
            <a:r>
              <a:rPr lang="en-US" sz="4800" i="1" dirty="0">
                <a:latin typeface="Trebuchet MS" pitchFamily="34" charset="0"/>
              </a:rPr>
              <a:t> u </a:t>
            </a:r>
            <a:r>
              <a:rPr lang="en-US" sz="4800" i="1" dirty="0" err="1">
                <a:latin typeface="Trebuchet MS" pitchFamily="34" charset="0"/>
              </a:rPr>
              <a:t>għaqli</a:t>
            </a:r>
            <a:r>
              <a:rPr lang="en-US" sz="4800" i="1" dirty="0">
                <a:latin typeface="Trebuchet MS" pitchFamily="34" charset="0"/>
              </a:rPr>
              <a:t>? </a:t>
            </a:r>
            <a:endParaRPr lang="en-US" sz="4800" dirty="0">
              <a:latin typeface="Trebuchet MS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2057400"/>
            <a:ext cx="5410200" cy="4419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Min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dak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li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s-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sid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iqiegħdu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fuq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     in-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nies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tad-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dar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biex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jagħtihom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sehemhom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f’ħin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  l-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ikel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?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52400"/>
            <a:ext cx="3733800" cy="67056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i="1" dirty="0" err="1">
                <a:latin typeface="Trebuchet MS" pitchFamily="34" charset="0"/>
              </a:rPr>
              <a:t>Hieni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dak</a:t>
            </a:r>
            <a:r>
              <a:rPr lang="en-US" sz="5400" i="1" dirty="0">
                <a:latin typeface="Trebuchet MS" pitchFamily="34" charset="0"/>
              </a:rPr>
              <a:t>   </a:t>
            </a:r>
            <a:r>
              <a:rPr lang="en-US" sz="5400" i="1" dirty="0" err="1">
                <a:latin typeface="Trebuchet MS" pitchFamily="34" charset="0"/>
              </a:rPr>
              <a:t>il-qaddej</a:t>
            </a:r>
            <a:r>
              <a:rPr lang="en-US" sz="5400" i="1" dirty="0">
                <a:latin typeface="Trebuchet MS" pitchFamily="34" charset="0"/>
              </a:rPr>
              <a:t>     </a:t>
            </a:r>
            <a:r>
              <a:rPr lang="en-US" sz="5400" i="1" dirty="0" err="1">
                <a:latin typeface="Trebuchet MS" pitchFamily="34" charset="0"/>
              </a:rPr>
              <a:t>li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sidu</a:t>
            </a:r>
            <a:r>
              <a:rPr lang="en-US" sz="5400" i="1" dirty="0">
                <a:latin typeface="Trebuchet MS" pitchFamily="34" charset="0"/>
              </a:rPr>
              <a:t>       </a:t>
            </a:r>
            <a:r>
              <a:rPr lang="en-US" sz="5400" i="1" dirty="0" err="1">
                <a:latin typeface="Trebuchet MS" pitchFamily="34" charset="0"/>
              </a:rPr>
              <a:t>jiġi</a:t>
            </a:r>
            <a:r>
              <a:rPr lang="en-US" sz="5400" i="1" dirty="0">
                <a:latin typeface="Trebuchet MS" pitchFamily="34" charset="0"/>
              </a:rPr>
              <a:t> u      </a:t>
            </a:r>
            <a:r>
              <a:rPr lang="en-US" sz="5400" i="1" dirty="0" err="1">
                <a:latin typeface="Trebuchet MS" pitchFamily="34" charset="0"/>
              </a:rPr>
              <a:t>jsibu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jagħmel</a:t>
            </a:r>
            <a:r>
              <a:rPr lang="en-US" sz="5400" i="1" dirty="0">
                <a:latin typeface="Trebuchet MS" pitchFamily="34" charset="0"/>
              </a:rPr>
              <a:t>   </a:t>
            </a:r>
            <a:r>
              <a:rPr lang="en-US" sz="5400" i="1" dirty="0" err="1">
                <a:latin typeface="Trebuchet MS" pitchFamily="34" charset="0"/>
              </a:rPr>
              <a:t>dan</a:t>
            </a:r>
            <a:r>
              <a:rPr lang="en-US" sz="5400" i="1" dirty="0">
                <a:latin typeface="Trebuchet MS" pitchFamily="34" charset="0"/>
              </a:rPr>
              <a:t>.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83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42672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i="1" dirty="0" err="1">
                <a:latin typeface="Trebuchet MS" pitchFamily="34" charset="0"/>
              </a:rPr>
              <a:t>Ngħidilkom</a:t>
            </a:r>
            <a:r>
              <a:rPr lang="en-US" sz="4800" i="1" dirty="0">
                <a:latin typeface="Trebuchet MS" pitchFamily="34" charset="0"/>
              </a:rPr>
              <a:t>  is-</a:t>
            </a:r>
            <a:r>
              <a:rPr lang="en-US" sz="4800" i="1" dirty="0" err="1">
                <a:latin typeface="Trebuchet MS" pitchFamily="34" charset="0"/>
              </a:rPr>
              <a:t>sewwa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li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jafdalu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ġidu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kollu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f’idejh</a:t>
            </a:r>
            <a:r>
              <a:rPr lang="en-US" sz="4800" i="1" dirty="0">
                <a:latin typeface="Trebuchet MS" pitchFamily="34" charset="0"/>
              </a:rPr>
              <a:t>. </a:t>
            </a:r>
            <a:r>
              <a:rPr lang="en-US" sz="4800" i="1" dirty="0" err="1">
                <a:latin typeface="Trebuchet MS" pitchFamily="34" charset="0"/>
              </a:rPr>
              <a:t>Imma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nagħmlu</a:t>
            </a:r>
            <a:r>
              <a:rPr lang="en-US" sz="4800" i="1" dirty="0">
                <a:latin typeface="Trebuchet MS" pitchFamily="34" charset="0"/>
              </a:rPr>
              <a:t> mod </a:t>
            </a:r>
            <a:r>
              <a:rPr lang="en-US" sz="4800" i="1" dirty="0" err="1">
                <a:latin typeface="Trebuchet MS" pitchFamily="34" charset="0"/>
              </a:rPr>
              <a:t>li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dak</a:t>
            </a:r>
            <a:r>
              <a:rPr lang="en-US" sz="4800" i="1" dirty="0">
                <a:latin typeface="Trebuchet MS" pitchFamily="34" charset="0"/>
              </a:rPr>
              <a:t>    </a:t>
            </a:r>
            <a:r>
              <a:rPr lang="en-US" sz="4800" i="1" dirty="0" err="1">
                <a:latin typeface="Trebuchet MS" pitchFamily="34" charset="0"/>
              </a:rPr>
              <a:t>il-qaddej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jibda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jgħid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f’qalbu</a:t>
            </a:r>
            <a:r>
              <a:rPr lang="en-US" sz="4800" i="1" dirty="0">
                <a:latin typeface="Trebuchet MS" pitchFamily="34" charset="0"/>
              </a:rPr>
              <a:t>: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9661" r="6742"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0"/>
            <a:ext cx="51816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i="1" dirty="0">
                <a:latin typeface="Trebuchet MS" pitchFamily="34" charset="0"/>
              </a:rPr>
              <a:t>“</a:t>
            </a:r>
            <a:r>
              <a:rPr lang="en-US" sz="4800" i="1" dirty="0" err="1">
                <a:latin typeface="Trebuchet MS" pitchFamily="34" charset="0"/>
              </a:rPr>
              <a:t>Sidi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jiddawwar</a:t>
            </a:r>
            <a:r>
              <a:rPr lang="en-US" sz="4800" i="1" dirty="0">
                <a:latin typeface="Trebuchet MS" pitchFamily="34" charset="0"/>
              </a:rPr>
              <a:t> ma </a:t>
            </a:r>
            <a:r>
              <a:rPr lang="en-US" sz="4800" i="1" dirty="0" err="1">
                <a:latin typeface="Trebuchet MS" pitchFamily="34" charset="0"/>
              </a:rPr>
              <a:t>jiġi</a:t>
            </a:r>
            <a:r>
              <a:rPr lang="en-US" sz="4800" i="1" dirty="0">
                <a:latin typeface="Trebuchet MS" pitchFamily="34" charset="0"/>
              </a:rPr>
              <a:t>,” u </a:t>
            </a:r>
            <a:r>
              <a:rPr lang="en-US" sz="4800" i="1" dirty="0" err="1">
                <a:latin typeface="Trebuchet MS" pitchFamily="34" charset="0"/>
              </a:rPr>
              <a:t>jaqbad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isawwat</a:t>
            </a:r>
            <a:r>
              <a:rPr lang="en-US" sz="4800" i="1" dirty="0">
                <a:latin typeface="Trebuchet MS" pitchFamily="34" charset="0"/>
              </a:rPr>
              <a:t>       </a:t>
            </a:r>
            <a:r>
              <a:rPr lang="en-US" sz="4800" i="1" dirty="0" err="1">
                <a:latin typeface="Trebuchet MS" pitchFamily="34" charset="0"/>
              </a:rPr>
              <a:t>lill-qaddejja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kollha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irġiel</a:t>
            </a:r>
            <a:r>
              <a:rPr lang="en-US" sz="4800" i="1" dirty="0">
                <a:latin typeface="Trebuchet MS" pitchFamily="34" charset="0"/>
              </a:rPr>
              <a:t>       u </a:t>
            </a:r>
            <a:r>
              <a:rPr lang="en-US" sz="4800" i="1" dirty="0" err="1">
                <a:latin typeface="Trebuchet MS" pitchFamily="34" charset="0"/>
              </a:rPr>
              <a:t>nisa</a:t>
            </a:r>
            <a:r>
              <a:rPr lang="en-US" sz="4800" i="1" dirty="0">
                <a:latin typeface="Trebuchet MS" pitchFamily="34" charset="0"/>
              </a:rPr>
              <a:t>, u </a:t>
            </a:r>
            <a:r>
              <a:rPr lang="en-US" sz="4800" i="1" dirty="0" err="1">
                <a:latin typeface="Trebuchet MS" pitchFamily="34" charset="0"/>
              </a:rPr>
              <a:t>jiekol</a:t>
            </a:r>
            <a:r>
              <a:rPr lang="en-US" sz="4800" i="1" dirty="0">
                <a:latin typeface="Trebuchet MS" pitchFamily="34" charset="0"/>
              </a:rPr>
              <a:t>   u </a:t>
            </a:r>
            <a:r>
              <a:rPr lang="en-US" sz="4800" i="1" dirty="0" err="1">
                <a:latin typeface="Trebuchet MS" pitchFamily="34" charset="0"/>
              </a:rPr>
              <a:t>jagħtiha</a:t>
            </a:r>
            <a:r>
              <a:rPr lang="en-US" sz="4800" i="1" dirty="0">
                <a:latin typeface="Trebuchet MS" pitchFamily="34" charset="0"/>
              </a:rPr>
              <a:t>       </a:t>
            </a:r>
            <a:r>
              <a:rPr lang="en-US" sz="4800" i="1" dirty="0" err="1">
                <a:latin typeface="Trebuchet MS" pitchFamily="34" charset="0"/>
              </a:rPr>
              <a:t>għax-xorb</a:t>
            </a:r>
            <a:r>
              <a:rPr lang="en-US" sz="4800" i="1" dirty="0">
                <a:latin typeface="Trebuchet MS" pitchFamily="34" charset="0"/>
              </a:rPr>
              <a:t> u       s-</a:t>
            </a:r>
            <a:r>
              <a:rPr lang="en-US" sz="4800" i="1" dirty="0" err="1">
                <a:latin typeface="Trebuchet MS" pitchFamily="34" charset="0"/>
              </a:rPr>
              <a:t>sokor</a:t>
            </a:r>
            <a:r>
              <a:rPr lang="en-US" sz="4800" i="1" dirty="0">
                <a:latin typeface="Trebuchet MS" pitchFamily="34" charset="0"/>
              </a:rPr>
              <a:t>; 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43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 l="13911" r="14900"/>
          <a:stretch>
            <a:fillRect/>
          </a:stretch>
        </p:blipFill>
        <p:spPr bwMode="auto">
          <a:xfrm>
            <a:off x="5867400" y="0"/>
            <a:ext cx="3276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56388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i="1" dirty="0" err="1">
                <a:latin typeface="Trebuchet MS" pitchFamily="34" charset="0"/>
              </a:rPr>
              <a:t>sid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dak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il-qaddej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jasal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f’jum</a:t>
            </a:r>
            <a:r>
              <a:rPr lang="en-US" sz="4400" i="1" dirty="0">
                <a:latin typeface="Trebuchet MS" pitchFamily="34" charset="0"/>
              </a:rPr>
              <a:t> meta ma </a:t>
            </a:r>
            <a:r>
              <a:rPr lang="en-US" sz="4400" i="1" dirty="0" err="1">
                <a:latin typeface="Trebuchet MS" pitchFamily="34" charset="0"/>
              </a:rPr>
              <a:t>jkunx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jistennieh</a:t>
            </a:r>
            <a:r>
              <a:rPr lang="en-US" sz="4400" i="1" dirty="0">
                <a:latin typeface="Trebuchet MS" pitchFamily="34" charset="0"/>
              </a:rPr>
              <a:t>, </a:t>
            </a:r>
            <a:r>
              <a:rPr lang="en-US" sz="4400" i="1" dirty="0" err="1">
                <a:latin typeface="Trebuchet MS" pitchFamily="34" charset="0"/>
              </a:rPr>
              <a:t>f’siegħa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li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fiha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jieħdu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għal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għarrieda</a:t>
            </a:r>
            <a:r>
              <a:rPr lang="en-US" sz="4400" i="1" dirty="0">
                <a:latin typeface="Trebuchet MS" pitchFamily="34" charset="0"/>
              </a:rPr>
              <a:t>, u </a:t>
            </a:r>
            <a:r>
              <a:rPr lang="en-US" sz="4400" i="1" dirty="0" err="1">
                <a:latin typeface="Trebuchet MS" pitchFamily="34" charset="0"/>
              </a:rPr>
              <a:t>jagħmlu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bċejjeċ</a:t>
            </a:r>
            <a:r>
              <a:rPr lang="en-US" sz="4400" i="1" dirty="0">
                <a:latin typeface="Trebuchet MS" pitchFamily="34" charset="0"/>
              </a:rPr>
              <a:t> u </a:t>
            </a:r>
            <a:r>
              <a:rPr lang="en-US" sz="4400" i="1" dirty="0" err="1">
                <a:latin typeface="Trebuchet MS" pitchFamily="34" charset="0"/>
              </a:rPr>
              <a:t>jagħtih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dak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li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ħaqqhom</a:t>
            </a:r>
            <a:r>
              <a:rPr lang="en-US" sz="4400" i="1" dirty="0">
                <a:latin typeface="Trebuchet MS" pitchFamily="34" charset="0"/>
              </a:rPr>
              <a:t> in-</a:t>
            </a:r>
            <a:r>
              <a:rPr lang="en-US" sz="4400" i="1" dirty="0" err="1">
                <a:latin typeface="Trebuchet MS" pitchFamily="34" charset="0"/>
              </a:rPr>
              <a:t>nies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li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mhumiex</a:t>
            </a:r>
            <a:r>
              <a:rPr lang="en-US" sz="4400" i="1" dirty="0">
                <a:latin typeface="Trebuchet MS" pitchFamily="34" charset="0"/>
              </a:rPr>
              <a:t> </a:t>
            </a:r>
            <a:r>
              <a:rPr lang="en-US" sz="4400" i="1" dirty="0" err="1">
                <a:latin typeface="Trebuchet MS" pitchFamily="34" charset="0"/>
              </a:rPr>
              <a:t>fidili</a:t>
            </a:r>
            <a:r>
              <a:rPr lang="en-US" sz="4400" i="1" dirty="0">
                <a:latin typeface="Trebuchet MS" pitchFamily="34" charset="0"/>
              </a:rPr>
              <a:t>.</a:t>
            </a:r>
            <a:endParaRPr lang="en-US" sz="4400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0"/>
            <a:ext cx="46482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i="1" dirty="0">
                <a:latin typeface="Trebuchet MS" pitchFamily="34" charset="0"/>
              </a:rPr>
              <a:t>U </a:t>
            </a:r>
            <a:r>
              <a:rPr lang="en-US" sz="4800" i="1" dirty="0" err="1">
                <a:latin typeface="Trebuchet MS" pitchFamily="34" charset="0"/>
              </a:rPr>
              <a:t>dak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il-qaddej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li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jkun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jaf</a:t>
            </a:r>
            <a:r>
              <a:rPr lang="en-US" sz="4800" i="1" dirty="0">
                <a:latin typeface="Trebuchet MS" pitchFamily="34" charset="0"/>
              </a:rPr>
              <a:t> xi </a:t>
            </a:r>
            <a:r>
              <a:rPr lang="en-US" sz="4800" i="1" dirty="0" err="1">
                <a:latin typeface="Trebuchet MS" pitchFamily="34" charset="0"/>
              </a:rPr>
              <a:t>jrid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sidu</a:t>
            </a:r>
            <a:r>
              <a:rPr lang="en-US" sz="4800" i="1" dirty="0">
                <a:latin typeface="Trebuchet MS" pitchFamily="34" charset="0"/>
              </a:rPr>
              <a:t>, u </a:t>
            </a:r>
            <a:r>
              <a:rPr lang="en-US" sz="4800" i="1" dirty="0" err="1">
                <a:latin typeface="Trebuchet MS" pitchFamily="34" charset="0"/>
              </a:rPr>
              <a:t>madankollu</a:t>
            </a:r>
            <a:r>
              <a:rPr lang="en-US" sz="4800" i="1" dirty="0">
                <a:latin typeface="Trebuchet MS" pitchFamily="34" charset="0"/>
              </a:rPr>
              <a:t> ma </a:t>
            </a:r>
            <a:r>
              <a:rPr lang="en-US" sz="4800" i="1" dirty="0" err="1">
                <a:latin typeface="Trebuchet MS" pitchFamily="34" charset="0"/>
              </a:rPr>
              <a:t>jħejjix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jew</a:t>
            </a:r>
            <a:r>
              <a:rPr lang="en-US" sz="4800" i="1" dirty="0">
                <a:latin typeface="Trebuchet MS" pitchFamily="34" charset="0"/>
              </a:rPr>
              <a:t> ma </a:t>
            </a:r>
            <a:r>
              <a:rPr lang="en-US" sz="4800" i="1" dirty="0" err="1">
                <a:latin typeface="Trebuchet MS" pitchFamily="34" charset="0"/>
              </a:rPr>
              <a:t>jagħmilx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li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jrid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sidu</a:t>
            </a:r>
            <a:r>
              <a:rPr lang="en-US" sz="4800" i="1" dirty="0">
                <a:latin typeface="Trebuchet MS" pitchFamily="34" charset="0"/>
              </a:rPr>
              <a:t>, swat </a:t>
            </a:r>
            <a:r>
              <a:rPr lang="en-US" sz="4800" i="1" dirty="0" err="1">
                <a:latin typeface="Trebuchet MS" pitchFamily="34" charset="0"/>
              </a:rPr>
              <a:t>kbir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jaqla</a:t>
            </a:r>
            <a:r>
              <a:rPr lang="en-US" sz="4800" i="1" dirty="0">
                <a:latin typeface="Trebuchet MS" pitchFamily="34" charset="0"/>
              </a:rPr>
              <a:t>’.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739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662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5029200" cy="655320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jkun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jaf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jrid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jagħmel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ħaġa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jkun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ħaqqha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s-swat,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ftit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jissawwat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i="1" dirty="0" err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 r="18750"/>
          <a:stretch>
            <a:fillRect/>
          </a:stretch>
        </p:blipFill>
        <p:spPr bwMode="auto">
          <a:xfrm>
            <a:off x="0" y="1295400"/>
            <a:ext cx="4953000" cy="45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0"/>
            <a:ext cx="48768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600" i="1" dirty="0" err="1">
                <a:latin typeface="Trebuchet MS" pitchFamily="34" charset="0"/>
              </a:rPr>
              <a:t>Għax</a:t>
            </a:r>
            <a:r>
              <a:rPr lang="en-US" sz="4600" i="1" dirty="0">
                <a:latin typeface="Trebuchet MS" pitchFamily="34" charset="0"/>
              </a:rPr>
              <a:t> </a:t>
            </a:r>
            <a:r>
              <a:rPr lang="en-US" sz="4600" i="1" dirty="0" err="1">
                <a:latin typeface="Trebuchet MS" pitchFamily="34" charset="0"/>
              </a:rPr>
              <a:t>lil</a:t>
            </a:r>
            <a:r>
              <a:rPr lang="en-US" sz="4600" i="1" dirty="0">
                <a:latin typeface="Trebuchet MS" pitchFamily="34" charset="0"/>
              </a:rPr>
              <a:t> min </a:t>
            </a:r>
            <a:r>
              <a:rPr lang="en-US" sz="4600" i="1" dirty="0" err="1">
                <a:latin typeface="Trebuchet MS" pitchFamily="34" charset="0"/>
              </a:rPr>
              <a:t>tawh</a:t>
            </a:r>
            <a:r>
              <a:rPr lang="en-US" sz="4600" i="1" dirty="0">
                <a:latin typeface="Trebuchet MS" pitchFamily="34" charset="0"/>
              </a:rPr>
              <a:t> </a:t>
            </a:r>
            <a:r>
              <a:rPr lang="en-US" sz="4600" i="1" dirty="0" err="1">
                <a:latin typeface="Trebuchet MS" pitchFamily="34" charset="0"/>
              </a:rPr>
              <a:t>ħafna</a:t>
            </a:r>
            <a:r>
              <a:rPr lang="en-US" sz="4600" i="1" dirty="0">
                <a:latin typeface="Trebuchet MS" pitchFamily="34" charset="0"/>
              </a:rPr>
              <a:t>, </a:t>
            </a:r>
            <a:r>
              <a:rPr lang="en-US" sz="4600" i="1" dirty="0" err="1">
                <a:latin typeface="Trebuchet MS" pitchFamily="34" charset="0"/>
              </a:rPr>
              <a:t>ifittxu</a:t>
            </a:r>
            <a:r>
              <a:rPr lang="en-US" sz="4600" i="1" dirty="0">
                <a:latin typeface="Trebuchet MS" pitchFamily="34" charset="0"/>
              </a:rPr>
              <a:t> </a:t>
            </a:r>
            <a:r>
              <a:rPr lang="en-US" sz="4600" i="1" dirty="0" err="1">
                <a:latin typeface="Trebuchet MS" pitchFamily="34" charset="0"/>
              </a:rPr>
              <a:t>li</a:t>
            </a:r>
            <a:r>
              <a:rPr lang="en-US" sz="4600" i="1" dirty="0">
                <a:latin typeface="Trebuchet MS" pitchFamily="34" charset="0"/>
              </a:rPr>
              <a:t> </a:t>
            </a:r>
            <a:r>
              <a:rPr lang="en-US" sz="4600" i="1" dirty="0" err="1">
                <a:latin typeface="Trebuchet MS" pitchFamily="34" charset="0"/>
              </a:rPr>
              <a:t>jieħdu</a:t>
            </a:r>
            <a:r>
              <a:rPr lang="en-US" sz="4600" i="1" dirty="0">
                <a:latin typeface="Trebuchet MS" pitchFamily="34" charset="0"/>
              </a:rPr>
              <a:t> </a:t>
            </a:r>
            <a:r>
              <a:rPr lang="en-US" sz="4600" i="1" dirty="0" err="1">
                <a:latin typeface="Trebuchet MS" pitchFamily="34" charset="0"/>
              </a:rPr>
              <a:t>ħafna</a:t>
            </a:r>
            <a:r>
              <a:rPr lang="en-US" sz="4600" i="1" dirty="0">
                <a:latin typeface="Trebuchet MS" pitchFamily="34" charset="0"/>
              </a:rPr>
              <a:t> </a:t>
            </a:r>
            <a:r>
              <a:rPr lang="en-US" sz="4600" i="1" dirty="0" err="1">
                <a:latin typeface="Trebuchet MS" pitchFamily="34" charset="0"/>
              </a:rPr>
              <a:t>mingħandu</a:t>
            </a:r>
            <a:r>
              <a:rPr lang="en-US" sz="4600" i="1" dirty="0">
                <a:latin typeface="Trebuchet MS" pitchFamily="34" charset="0"/>
              </a:rPr>
              <a:t>; u min </a:t>
            </a:r>
            <a:r>
              <a:rPr lang="en-US" sz="4600" i="1" dirty="0" err="1">
                <a:latin typeface="Trebuchet MS" pitchFamily="34" charset="0"/>
              </a:rPr>
              <a:t>ħallewlu</a:t>
            </a:r>
            <a:r>
              <a:rPr lang="en-US" sz="4600" i="1" dirty="0">
                <a:latin typeface="Trebuchet MS" pitchFamily="34" charset="0"/>
              </a:rPr>
              <a:t> </a:t>
            </a:r>
            <a:r>
              <a:rPr lang="en-US" sz="4600" i="1" dirty="0" err="1">
                <a:latin typeface="Trebuchet MS" pitchFamily="34" charset="0"/>
              </a:rPr>
              <a:t>ħafna</a:t>
            </a:r>
            <a:r>
              <a:rPr lang="en-US" sz="4600" i="1" dirty="0">
                <a:latin typeface="Trebuchet MS" pitchFamily="34" charset="0"/>
              </a:rPr>
              <a:t> </a:t>
            </a:r>
            <a:r>
              <a:rPr lang="en-US" sz="4600" i="1" dirty="0" err="1">
                <a:latin typeface="Trebuchet MS" pitchFamily="34" charset="0"/>
              </a:rPr>
              <a:t>f’idejh</a:t>
            </a:r>
            <a:r>
              <a:rPr lang="en-US" sz="4600" i="1" dirty="0">
                <a:latin typeface="Trebuchet MS" pitchFamily="34" charset="0"/>
              </a:rPr>
              <a:t>, </a:t>
            </a:r>
            <a:r>
              <a:rPr lang="en-US" sz="4600" i="1" dirty="0" err="1">
                <a:latin typeface="Trebuchet MS" pitchFamily="34" charset="0"/>
              </a:rPr>
              <a:t>iżjed</a:t>
            </a:r>
            <a:r>
              <a:rPr lang="en-US" sz="4600" i="1" dirty="0">
                <a:latin typeface="Trebuchet MS" pitchFamily="34" charset="0"/>
              </a:rPr>
              <a:t> </a:t>
            </a:r>
            <a:r>
              <a:rPr lang="en-US" sz="4600" i="1" dirty="0" err="1">
                <a:latin typeface="Trebuchet MS" pitchFamily="34" charset="0"/>
              </a:rPr>
              <a:t>jippretendu</a:t>
            </a:r>
            <a:r>
              <a:rPr lang="en-US" sz="4600" i="1" dirty="0">
                <a:latin typeface="Trebuchet MS" pitchFamily="34" charset="0"/>
              </a:rPr>
              <a:t> </a:t>
            </a:r>
            <a:r>
              <a:rPr lang="en-US" sz="4600" i="1" dirty="0" err="1">
                <a:latin typeface="Trebuchet MS" pitchFamily="34" charset="0"/>
              </a:rPr>
              <a:t>mingħandu</a:t>
            </a:r>
            <a:r>
              <a:rPr lang="en-US" sz="4600" i="1" dirty="0">
                <a:latin typeface="Trebuchet MS" pitchFamily="34" charset="0"/>
              </a:rPr>
              <a:t>.»</a:t>
            </a:r>
            <a:endParaRPr lang="en-US" sz="4600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>
                <a:latin typeface="Trebuchet MS" pitchFamily="34" charset="0"/>
              </a:rPr>
              <a:t>Il-</a:t>
            </a:r>
            <a:r>
              <a:rPr lang="en-US" b="1" i="1" dirty="0" err="1">
                <a:latin typeface="Trebuchet MS" pitchFamily="34" charset="0"/>
              </a:rPr>
              <a:t>Kelma</a:t>
            </a:r>
            <a:r>
              <a:rPr lang="en-US" b="1" i="1" dirty="0">
                <a:latin typeface="Trebuchet MS" pitchFamily="34" charset="0"/>
              </a:rPr>
              <a:t> </a:t>
            </a:r>
            <a:r>
              <a:rPr lang="en-US" b="1" i="1" dirty="0" err="1">
                <a:latin typeface="Trebuchet MS" pitchFamily="34" charset="0"/>
              </a:rPr>
              <a:t>tal-Mulej</a:t>
            </a:r>
            <a:endParaRPr lang="en-US" dirty="0">
              <a:latin typeface="Trebuchet MS" pitchFamily="34" charset="0"/>
            </a:endParaRPr>
          </a:p>
          <a:p>
            <a:pPr marL="0" indent="0">
              <a:buNone/>
            </a:pPr>
            <a:r>
              <a:rPr lang="en-US" i="1" dirty="0" err="1">
                <a:latin typeface="Trebuchet MS" pitchFamily="34" charset="0"/>
              </a:rPr>
              <a:t>Tifħir</a:t>
            </a:r>
            <a:r>
              <a:rPr lang="en-US" i="1" dirty="0">
                <a:latin typeface="Trebuchet MS" pitchFamily="34" charset="0"/>
              </a:rPr>
              <a:t> </a:t>
            </a:r>
            <a:r>
              <a:rPr lang="en-US" i="1" dirty="0" err="1">
                <a:latin typeface="Trebuchet MS" pitchFamily="34" charset="0"/>
              </a:rPr>
              <a:t>lilek</a:t>
            </a:r>
            <a:r>
              <a:rPr lang="en-US" i="1" dirty="0">
                <a:latin typeface="Trebuchet MS" pitchFamily="34" charset="0"/>
              </a:rPr>
              <a:t> </a:t>
            </a:r>
            <a:r>
              <a:rPr lang="en-US" i="1" dirty="0" err="1">
                <a:latin typeface="Trebuchet MS" pitchFamily="34" charset="0"/>
              </a:rPr>
              <a:t>Kristu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524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588" marR="0" lvl="0" indent="-158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Il-</a:t>
            </a:r>
            <a:r>
              <a:rPr kumimoji="0" lang="en-US" sz="6600" b="0" i="1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Kelma</a:t>
            </a:r>
            <a:r>
              <a:rPr kumimoji="0" lang="en-US" sz="66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6600" b="0" i="1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tal-Mulej</a:t>
            </a:r>
            <a:endParaRPr kumimoji="0" lang="en-US" sz="6600" b="0" i="1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1588" marR="0" lvl="0" indent="-158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1588" marR="0" lvl="0" indent="-158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1588" marR="0" lvl="0" indent="-158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</a:t>
            </a:r>
            <a:r>
              <a:rPr kumimoji="0" lang="en-US" sz="6600" b="0" i="1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ħir</a:t>
            </a:r>
            <a:r>
              <a:rPr kumimoji="0" lang="en-US" sz="66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6600" b="0" i="1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lilek</a:t>
            </a:r>
            <a:r>
              <a:rPr kumimoji="0" lang="en-US" sz="66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6600" b="0" i="1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Kristu</a:t>
            </a:r>
            <a:endParaRPr kumimoji="0" lang="en-US" sz="6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763000" cy="6553200"/>
          </a:xfrm>
        </p:spPr>
        <p:txBody>
          <a:bodyPr anchor="b">
            <a:normAutofit/>
          </a:bodyPr>
          <a:lstStyle/>
          <a:p>
            <a:pPr marL="1588" indent="-1588" algn="ctr">
              <a:buNone/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ulied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twajba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tal-ġusti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offrew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sagrifiċċju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marL="1588" indent="-1588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bil-moħbi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lkoll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fehma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qagħdu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għal-Liġi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marL="1588" indent="-1588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0"/>
            <a:ext cx="4191000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5400" i="1" dirty="0" err="1">
                <a:latin typeface="Trebuchet MS" pitchFamily="34" charset="0"/>
              </a:rPr>
              <a:t>li</a:t>
            </a:r>
            <a:r>
              <a:rPr lang="en-US" sz="5400" i="1" dirty="0">
                <a:latin typeface="Trebuchet MS" pitchFamily="34" charset="0"/>
              </a:rPr>
              <a:t> l-</a:t>
            </a:r>
            <a:r>
              <a:rPr lang="en-US" sz="5400" i="1" dirty="0" err="1">
                <a:latin typeface="Trebuchet MS" pitchFamily="34" charset="0"/>
              </a:rPr>
              <a:t>qaddisin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tiegħek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jaqsmu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xorta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bejniethom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kemm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il-ġid</a:t>
            </a:r>
            <a:r>
              <a:rPr lang="en-US" sz="5400" i="1" dirty="0">
                <a:latin typeface="Trebuchet MS" pitchFamily="34" charset="0"/>
              </a:rPr>
              <a:t> u </a:t>
            </a:r>
            <a:r>
              <a:rPr lang="en-US" sz="5400" i="1" dirty="0" err="1">
                <a:latin typeface="Trebuchet MS" pitchFamily="34" charset="0"/>
              </a:rPr>
              <a:t>kemm</a:t>
            </a:r>
            <a:r>
              <a:rPr lang="en-US" sz="5400" i="1" dirty="0">
                <a:latin typeface="Trebuchet MS" pitchFamily="34" charset="0"/>
              </a:rPr>
              <a:t>    id-</a:t>
            </a:r>
            <a:r>
              <a:rPr lang="en-US" sz="5400" i="1" dirty="0" err="1">
                <a:latin typeface="Trebuchet MS" pitchFamily="34" charset="0"/>
              </a:rPr>
              <a:t>deni</a:t>
            </a:r>
            <a:r>
              <a:rPr lang="en-US" sz="5400" i="1" dirty="0">
                <a:latin typeface="Trebuchet MS" pitchFamily="34" charset="0"/>
              </a:rPr>
              <a:t>; 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21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532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5400" i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għalhekk</a:t>
            </a:r>
            <a:r>
              <a:rPr lang="en-US" sz="5400" i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i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qabel</a:t>
            </a:r>
            <a:r>
              <a:rPr lang="en-US" sz="5400" i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għannew</a:t>
            </a:r>
            <a:r>
              <a:rPr lang="en-US" sz="5400" i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US" sz="5400" i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missirijiethom</a:t>
            </a:r>
            <a:r>
              <a:rPr lang="en-US" sz="5400" i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532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endParaRPr lang="en-US" sz="6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1026</Words>
  <Application>Microsoft Macintosh PowerPoint</Application>
  <PresentationFormat>On-screen Show (4:3)</PresentationFormat>
  <Paragraphs>102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Salm Responsorjali Salm 32 (33), 1 u 12. 18-19. 20 u 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Qari mill-Ittra lil-Lhud Lhud 11, 1-2.8-19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Hallelujah. Hallelujah Mt 24, 42a. 44</vt:lpstr>
      <vt:lpstr>Qari  mill-Evanġelju skont  San Luqa  Lq 12, 32-48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cmgofm</dc:creator>
  <cp:lastModifiedBy>Joseph Magro</cp:lastModifiedBy>
  <cp:revision>54</cp:revision>
  <dcterms:created xsi:type="dcterms:W3CDTF">2010-06-26T07:38:55Z</dcterms:created>
  <dcterms:modified xsi:type="dcterms:W3CDTF">2022-08-01T09:17:51Z</dcterms:modified>
</cp:coreProperties>
</file>