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2" r:id="rId17"/>
    <p:sldMasterId id="2147483696" r:id="rId18"/>
    <p:sldMasterId id="2147483698" r:id="rId19"/>
    <p:sldMasterId id="2147483700" r:id="rId20"/>
    <p:sldMasterId id="2147483702" r:id="rId21"/>
    <p:sldMasterId id="2147483704" r:id="rId22"/>
    <p:sldMasterId id="2147483706" r:id="rId23"/>
    <p:sldMasterId id="2147483708" r:id="rId24"/>
    <p:sldMasterId id="2147483710" r:id="rId25"/>
    <p:sldMasterId id="2147483712" r:id="rId26"/>
    <p:sldMasterId id="2147483714" r:id="rId27"/>
    <p:sldMasterId id="2147483716" r:id="rId28"/>
  </p:sldMasterIdLst>
  <p:notesMasterIdLst>
    <p:notesMasterId r:id="rId69"/>
  </p:notesMasterIdLst>
  <p:sldIdLst>
    <p:sldId id="257" r:id="rId29"/>
    <p:sldId id="258" r:id="rId30"/>
    <p:sldId id="259" r:id="rId31"/>
    <p:sldId id="260" r:id="rId32"/>
    <p:sldId id="286" r:id="rId33"/>
    <p:sldId id="287" r:id="rId34"/>
    <p:sldId id="261" r:id="rId35"/>
    <p:sldId id="288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270" r:id="rId45"/>
    <p:sldId id="271" r:id="rId46"/>
    <p:sldId id="290" r:id="rId47"/>
    <p:sldId id="291" r:id="rId48"/>
    <p:sldId id="292" r:id="rId49"/>
    <p:sldId id="272" r:id="rId50"/>
    <p:sldId id="273" r:id="rId51"/>
    <p:sldId id="293" r:id="rId52"/>
    <p:sldId id="294" r:id="rId53"/>
    <p:sldId id="289" r:id="rId54"/>
    <p:sldId id="275" r:id="rId55"/>
    <p:sldId id="276" r:id="rId56"/>
    <p:sldId id="277" r:id="rId57"/>
    <p:sldId id="278" r:id="rId58"/>
    <p:sldId id="279" r:id="rId59"/>
    <p:sldId id="280" r:id="rId60"/>
    <p:sldId id="281" r:id="rId61"/>
    <p:sldId id="295" r:id="rId62"/>
    <p:sldId id="282" r:id="rId63"/>
    <p:sldId id="283" r:id="rId64"/>
    <p:sldId id="296" r:id="rId65"/>
    <p:sldId id="284" r:id="rId66"/>
    <p:sldId id="297" r:id="rId67"/>
    <p:sldId id="28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2"/>
    <p:restoredTop sz="94690"/>
  </p:normalViewPr>
  <p:slideViewPr>
    <p:cSldViewPr>
      <p:cViewPr varScale="1">
        <p:scale>
          <a:sx n="111" d="100"/>
          <a:sy n="111" d="100"/>
        </p:scale>
        <p:origin x="2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8AB1E-7B63-451F-9739-29A9290BAA18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05BE7-1A37-438F-BB18-CCF74A80E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2FAD09-8941-48E7-AD43-AC0CEE992FB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1F39B4-6455-412A-A6B4-905D55AD9AAE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0B9E12-0954-4E8F-9153-71380D7DA6F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DBE9D-ADCD-48C9-8135-4873962012D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FE2931-6A49-4BCC-94F8-611BA7325A8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A4C643-20F2-455E-A651-5CE5B3D99622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CFF1C6-E993-4966-BE1D-7006E3DF73D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20C51F-393E-4F99-AE20-BD414BCD763E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96B77F-A722-461F-BC28-3D54DC268EB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F6B747-A201-470E-BB1B-FCBC031C1EB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F6B747-A201-470E-BB1B-FCBC031C1EB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97B44F-4AE8-406D-B638-D282E2C05BF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F6B747-A201-470E-BB1B-FCBC031C1EB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BE68A5-9BE7-4E0E-B79A-CA9D8403F68C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BE68A5-9BE7-4E0E-B79A-CA9D8403F68C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2083D-33DB-4CAF-8153-6E21F4916B2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2083D-33DB-4CAF-8153-6E21F4916B2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2083D-33DB-4CAF-8153-6E21F4916B2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7E6D6B-20DE-4D56-84AA-D359548B7AD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25123B-5A8B-4AA4-9E36-7B1E6E08216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2B6590-E599-4974-8054-204DD104B68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0D0316-3154-47BE-A505-DF8DCE244B9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F6B784-CDC7-4399-8B01-314A9762F8AD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9788FB-B3E4-4D49-8571-B19DAFCAED3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D51CD7-1E18-40A1-B5C8-ED029AEC215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EA0B69-69AC-4C9A-96B4-9F7B9816535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0ADD95-A6D4-4B40-9FB6-8E692EC94D1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0ADD95-A6D4-4B40-9FB6-8E692EC94D1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5602A6-A745-4E24-8456-1595F7C769F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D742ED-3004-4815-93D7-863511A26F4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D742ED-3004-4815-93D7-863511A26F4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746AA3-6741-4C5F-B503-7D3314FDBA8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746AA3-6741-4C5F-B503-7D3314FDBA8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457525-855C-4A6E-BB22-A92880484C9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77B823-4905-40D5-A49F-A4B4BB43E3C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457525-855C-4A6E-BB22-A92880484C9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457525-855C-4A6E-BB22-A92880484C9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6C1913-1F41-4811-BB20-A74756E84A0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6C1913-1F41-4811-BB20-A74756E84A0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7E6D6B-20DE-4D56-84AA-D359548B7AD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7F70-377C-4C80-AEA0-E75661F6C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B11-A45D-44EE-9816-E333FC1CAC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5EEDB-4AD9-4E02-BB3F-0E6051F19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15375-181A-4B96-8EAE-B4ABC376A0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87688" y="2590800"/>
            <a:ext cx="5580112" cy="23762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8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Qalb Umli</a:t>
            </a:r>
            <a:endParaRPr kumimoji="0" lang="en-US" sz="8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19400" y="6096000"/>
            <a:ext cx="6248400" cy="645368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mt-MT" sz="3200" i="0" u="none" strike="noStrike" kern="120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It-22 </a:t>
            </a:r>
            <a:r>
              <a:rPr kumimoji="0" lang="mt-MT" sz="32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Ħadd ta’ matul is-sena Ċ</a:t>
            </a:r>
            <a:endParaRPr kumimoji="0" lang="en-US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04800" y="2438400"/>
            <a:ext cx="518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RESPONSORJALI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48768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ħejjejt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dar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għall-fqajjar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276600" y="0"/>
            <a:ext cx="5867400" cy="6858000"/>
          </a:xfrm>
          <a:prstGeom prst="rect">
            <a:avLst/>
          </a:prstGeom>
          <a:solidFill>
            <a:schemeClr val="bg1">
              <a:alpha val="3098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ġusti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jithennew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quddiem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jifirħu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jaqbżu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bil-ferħ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Għannu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faħħru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ismu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Tgħaxxqu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fil-Mulej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aqbżu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bil-ferħ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quddiemu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8768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ħejjejt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dar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għall-fqajjar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133600" y="1"/>
            <a:ext cx="7010400" cy="685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Missier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iltiema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difensur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tar-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romol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hekk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fl-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għamara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mqaddsa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jagħti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d-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weħidhom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lill-ħabsin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bir-riżq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joħroġhom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8768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ħejjejt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dar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għall-fqajjar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133600" y="0"/>
            <a:ext cx="693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Xita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bil-kotra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bgħatt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o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l-art,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wirt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meta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kienet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bil-għatx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ħjejtha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poplu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għammar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tjubitek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o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għall-fqajjar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ħejjejtha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8768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ħejjejt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dar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għall-fqajjar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 Peter and Paul.bmp"/>
          <p:cNvPicPr>
            <a:picLocks noChangeAspect="1"/>
          </p:cNvPicPr>
          <p:nvPr/>
        </p:nvPicPr>
        <p:blipFill>
          <a:blip r:embed="rId4" cstate="print"/>
          <a:srcRect l="50000" t="9846" r="12500" b="6757"/>
          <a:stretch>
            <a:fillRect/>
          </a:stretch>
        </p:blipFill>
        <p:spPr>
          <a:xfrm>
            <a:off x="6629400" y="24494"/>
            <a:ext cx="2362200" cy="683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1905000"/>
            <a:ext cx="6629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mt-MT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mill-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Ittra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lil-Lhud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Lhud</a:t>
            </a:r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12, 18-19, 22-24a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2295689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Ħuti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rsaqtux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in-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materjali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jħeġġeġ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tas-Sinaj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8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46482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is-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swied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mt-MT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d-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dlam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r-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riefnu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contrast="17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Ktieb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Bin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Sirak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b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Sir 3, 19-21, 30-31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3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762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id-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daqq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tromba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ħoss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kliem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jisimgħuh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talbu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bil-ħerqa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jkellimhomx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aktar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contrast="26000"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411480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ersaqtu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il-muntanja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Sijon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-belt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24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76200" y="1224677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hi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Ġerusalemm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tas-sema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ersaqtu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eluf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anġli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f’ġemgħa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ferrieħa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257425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il-ġemgħa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tal-ulied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ewlenin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isimhom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miktub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fis-sema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imħallef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kulħadd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erwieħ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nies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tajba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perfetti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3858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5257800" y="851676"/>
            <a:ext cx="3886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medjatur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patt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ġdid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811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04800" y="609600"/>
            <a:ext cx="57430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667000" y="5334000"/>
            <a:ext cx="60759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Irroddu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ħajr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0" y="17526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Ħudu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fuqkom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il-madmad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jgħid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tgħallmu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ħelwa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umli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HALLELUJAH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HALLELUJAH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2849563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Evanġelju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skont 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San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Luqa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Lq</a:t>
            </a: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14, 1, 7-14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5000" contrast="11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886200" y="1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Darba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mt-MT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is-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Sibt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daħal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wieħed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mill-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kapijiet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tal-fariżej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jiekol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qagħdu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għajnejhom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0" y="32766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Ibni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kun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ġwejjed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fix-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xogħol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tagħmel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tkun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maħbub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iktar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wieħed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milqugħ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min-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nies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contrast="18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b’għajnejh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kif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il-mistednin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bdew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jagħżlu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postijiet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quddiem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fil-mejda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qalilhom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din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il-parabbola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contrast="17000"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0" y="41275"/>
            <a:ext cx="66294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«Meta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wieħed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jistiednek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xi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festa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tieġ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tmurx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toqgħod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-post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quddiem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jkunx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xi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mistieden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aqwa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jkun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stieden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jiġi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jgħidlek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31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32766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“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Agħti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l-post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,”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imbagħad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b’regħxa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mistħija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ikollok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tieħu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l-post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tal-aħħar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762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Għall-kuntrarju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meta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tkun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mistieden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inxteħet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-post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tal-aħħar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meta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jiġi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stiednek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jgħidlek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“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Ħabib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itla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f’post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aktar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‘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.”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ikun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ġieħ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quddiem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jkunu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fil-mejda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miegħek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14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4114801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kull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min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jitkabbar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jiċċekken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u min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jiċċekken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jitkabbar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70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0" y="29718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Imbagħad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ukoll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stiednu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«Meta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tagħti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jew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pranzu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tistedinx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ħbiebek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jew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ħutek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jew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qrabatek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0" y="79751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anqas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ġirien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għonja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għandhom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mnejn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imbagħad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jistiednu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endParaRPr lang="mt-MT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mt-MT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mt-MT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hekk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iroddulek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il-pjaċir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tkun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għamiltilhom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696248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Għall-kuntrarju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meta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tagħmel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stieden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il-foqra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il-magħtubin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iz-zopop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għomja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hieni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434518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dawn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għandhomx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iroddulek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pjaċir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bi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pjaċir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mt-MT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mt-MT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mt-MT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mt-MT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jroddhulek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meta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ġusti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jqumu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għall-ħajja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8382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Akbar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m’int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iktar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iċċekken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ruħek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ssib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grazzja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quddiem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435334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b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Tifħir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Lilek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Kristu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572000" y="58847"/>
            <a:ext cx="44196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Ħafna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imkabbrin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imsebbħin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jikxef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lill-umli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 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misteri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8732"/>
          <a:stretch>
            <a:fillRect/>
          </a:stretch>
        </p:blipFill>
        <p:spPr bwMode="auto">
          <a:xfrm>
            <a:off x="-1" y="0"/>
            <a:ext cx="44958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2585323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kbira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hi s-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setgħa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msebbaħ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min-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nies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umli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r="53504"/>
          <a:stretch>
            <a:fillRect/>
          </a:stretch>
        </p:blipFill>
        <p:spPr bwMode="auto">
          <a:xfrm>
            <a:off x="0" y="3014663"/>
            <a:ext cx="3886200" cy="38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71600" y="152400"/>
            <a:ext cx="7391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Mhemmx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duwa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għall-bniedem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kburija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din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ħaxixa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ħażina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b’għeruqha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mxenxla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għerf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jifhem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il-proverbji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għaref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ħerqan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jkollu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jisimgħu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04800" y="609600"/>
            <a:ext cx="57430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667000" y="5334000"/>
            <a:ext cx="60759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Irroddu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ħajr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673</Words>
  <Application>Microsoft Macintosh PowerPoint</Application>
  <PresentationFormat>On-screen Show (4:3)</PresentationFormat>
  <Paragraphs>113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28</vt:i4>
      </vt:variant>
      <vt:variant>
        <vt:lpstr>Slide Titles</vt:lpstr>
      </vt:variant>
      <vt:variant>
        <vt:i4>40</vt:i4>
      </vt:variant>
    </vt:vector>
  </HeadingPairs>
  <TitlesOfParts>
    <vt:vector size="71" baseType="lpstr">
      <vt:lpstr>Arial</vt:lpstr>
      <vt:lpstr>Calibri</vt:lpstr>
      <vt:lpstr>Trebuchet MS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cmgofm</dc:creator>
  <cp:lastModifiedBy>Joseph Magro</cp:lastModifiedBy>
  <cp:revision>42</cp:revision>
  <dcterms:created xsi:type="dcterms:W3CDTF">2010-08-15T18:47:53Z</dcterms:created>
  <dcterms:modified xsi:type="dcterms:W3CDTF">2022-08-22T08:55:36Z</dcterms:modified>
</cp:coreProperties>
</file>