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  <p:sldMasterId id="2147483682" r:id="rId11"/>
    <p:sldMasterId id="2147483686" r:id="rId12"/>
    <p:sldMasterId id="2147483690" r:id="rId13"/>
    <p:sldMasterId id="2147483694" r:id="rId14"/>
    <p:sldMasterId id="2147483696" r:id="rId15"/>
    <p:sldMasterId id="2147483698" r:id="rId16"/>
    <p:sldMasterId id="2147483700" r:id="rId17"/>
    <p:sldMasterId id="2147483702" r:id="rId18"/>
    <p:sldMasterId id="2147483706" r:id="rId19"/>
    <p:sldMasterId id="2147483708" r:id="rId20"/>
    <p:sldMasterId id="2147483710" r:id="rId21"/>
    <p:sldMasterId id="2147483712" r:id="rId22"/>
    <p:sldMasterId id="2147483714" r:id="rId23"/>
    <p:sldMasterId id="2147483716" r:id="rId24"/>
    <p:sldMasterId id="2147483718" r:id="rId25"/>
    <p:sldMasterId id="2147483720" r:id="rId26"/>
    <p:sldMasterId id="2147483722" r:id="rId27"/>
    <p:sldMasterId id="2147483724" r:id="rId28"/>
  </p:sldMasterIdLst>
  <p:notesMasterIdLst>
    <p:notesMasterId r:id="rId65"/>
  </p:notesMasterIdLst>
  <p:sldIdLst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90" r:id="rId39"/>
    <p:sldId id="268" r:id="rId40"/>
    <p:sldId id="291" r:id="rId41"/>
    <p:sldId id="270" r:id="rId42"/>
    <p:sldId id="292" r:id="rId43"/>
    <p:sldId id="272" r:id="rId44"/>
    <p:sldId id="293" r:id="rId45"/>
    <p:sldId id="274" r:id="rId46"/>
    <p:sldId id="275" r:id="rId47"/>
    <p:sldId id="294" r:id="rId48"/>
    <p:sldId id="276" r:id="rId49"/>
    <p:sldId id="277" r:id="rId50"/>
    <p:sldId id="295" r:id="rId51"/>
    <p:sldId id="278" r:id="rId52"/>
    <p:sldId id="296" r:id="rId53"/>
    <p:sldId id="280" r:id="rId54"/>
    <p:sldId id="281" r:id="rId55"/>
    <p:sldId id="282" r:id="rId56"/>
    <p:sldId id="283" r:id="rId57"/>
    <p:sldId id="284" r:id="rId58"/>
    <p:sldId id="297" r:id="rId59"/>
    <p:sldId id="285" r:id="rId60"/>
    <p:sldId id="286" r:id="rId61"/>
    <p:sldId id="287" r:id="rId62"/>
    <p:sldId id="288" r:id="rId63"/>
    <p:sldId id="289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31C"/>
    <a:srgbClr val="996633"/>
    <a:srgbClr val="642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77"/>
    <p:restoredTop sz="94737"/>
  </p:normalViewPr>
  <p:slideViewPr>
    <p:cSldViewPr>
      <p:cViewPr varScale="1">
        <p:scale>
          <a:sx n="128" d="100"/>
          <a:sy n="128" d="100"/>
        </p:scale>
        <p:origin x="1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63" Type="http://schemas.openxmlformats.org/officeDocument/2006/relationships/slide" Target="slides/slide35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1.xml"/><Relationship Id="rId34" Type="http://schemas.openxmlformats.org/officeDocument/2006/relationships/slide" Target="slides/slide6.xml"/><Relationship Id="rId50" Type="http://schemas.openxmlformats.org/officeDocument/2006/relationships/slide" Target="slides/slide22.xml"/><Relationship Id="rId55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B228E-DA6D-4903-9965-F53CA69DA961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9523E-08A0-4878-ABAE-1D0BA4C50A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562AF-748E-4757-9D9A-E685099A0549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07B23-B15B-4609-9CB0-FB1B0A550E72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6B768-4F82-4EB5-8B77-EDA93DFB3FC1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8327F-6A2A-45AC-BAD0-3B56E3BF148E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6B768-4F82-4EB5-8B77-EDA93DFB3FC1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754B3-8075-442D-B9E7-EF981ABB84DE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6B768-4F82-4EB5-8B77-EDA93DFB3FC1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BD9FC-FE94-454E-8D99-CF5F8D0553E6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6B768-4F82-4EB5-8B77-EDA93DFB3FC1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33793-6691-42DD-A6C4-D676DBDB8D1C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DB21CB-8B78-45EA-9E01-F9AF0DFCBD00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0BD71-C051-416B-8600-322F0B179419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D657A-3708-4789-A95F-847FD726D093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D657A-3708-4789-A95F-847FD726D093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CB4E5D-EB8A-46A3-88BD-7FBB9935439A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CB4E5D-EB8A-46A3-88BD-7FBB9935439A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90B8ED-E8FA-40CA-ACCF-7578C1A6F98B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2200F-2597-417D-8931-7EBD18C18C68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398A1-E900-47EC-9E68-56EF7B2543D3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E93B4-0BC5-4D36-9335-66FA18B091A7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083D6-EA5E-438C-AAFC-EBF4B0B592B1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06151-D15E-4776-B781-1D5D74E16D4C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2DF3C1-E280-4A82-B763-565D84945A5A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5AEF45-EF82-40DA-AED9-B8FDB0CAD171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5AEF45-EF82-40DA-AED9-B8FDB0CAD171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FE348-2E54-4CF6-AFA3-F9CE5F9C5D22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0F4C87-5A18-43D0-AB8C-27DE8E478DD4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91B65-BFA0-45BC-AA23-ABC6BFD85CA5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82220-B0F7-43D6-B543-06E2902FA12C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1CC39-3C10-41FB-85F2-14975B4E3331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5AA9F-A89C-4295-A59E-F9122560CDBE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D0711-9663-4D2A-9DE5-A330479C013C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71AC0E-410D-4C6F-8925-3764E9166DC6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7E02F-3EC7-469E-8931-68E99550667C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2200F-2597-417D-8931-7EBD18C18C68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6B768-4F82-4EB5-8B77-EDA93DFB3FC1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A02-B92B-4688-81D6-333279245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E77A0-EADB-4ECA-8AD2-A51156B787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IL-PROĠETT TIEGĦU</a:t>
            </a:r>
            <a:endParaRPr lang="en-GB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819400" y="6096000"/>
            <a:ext cx="6248400" cy="645368"/>
          </a:xfrm>
          <a:prstGeom prst="rect">
            <a:avLst/>
          </a:prstGeom>
        </p:spPr>
        <p:txBody>
          <a:bodyPr anchor="b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mt-MT" sz="32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Il-23 Ħadd ta’ matul is-sena Ċ</a:t>
            </a:r>
            <a:endParaRPr kumimoji="0" lang="en-US" sz="3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52400" y="503367"/>
            <a:ext cx="88392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traġġa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bnedmin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lejn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it-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trab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tgħidilhom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 «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Erġgħu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lura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intom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bnedmin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!»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Elf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sena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għalik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bħal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jum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lbieraħ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għadda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jew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bħal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sahra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tal-lejl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52578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inti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kenn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għalina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6200" y="815232"/>
            <a:ext cx="8991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taħsadhom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jsiru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bħal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ħolma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B05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bħall-ħaxix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jinbet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filgħodu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B05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filgħodu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jwarrad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jħaddar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B05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filgħaxija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jidbiel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jinxef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B05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52578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inti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kenn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għalina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81400" y="58054"/>
            <a:ext cx="54864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Għalhekk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għallimna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ngħoddu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jiem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ħajjitna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sabiex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aħna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nimxu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bil-għaqal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Dur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lejna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!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Kemm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se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ddum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?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Ħenn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għall-qaddejja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52578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inti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kenn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għalina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Imliena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kmieni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bit-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tjieba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nifirħu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nithennew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ħajjitna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kollha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tkun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fuqna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grazzja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Sidna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!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Wettqilna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x-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xogħol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idejna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wettaq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iva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xogħol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idejna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52578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inti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kenn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għalina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52400" y="2838936"/>
            <a:ext cx="8915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Qari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mill-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Ittra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San Pawl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Appostlu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Filemon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Fil</a:t>
            </a:r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9b-10, 12-17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r="23248"/>
          <a:stretch>
            <a:fillRect/>
          </a:stretch>
        </p:blipFill>
        <p:spPr bwMode="auto">
          <a:xfrm flipH="1">
            <a:off x="0" y="0"/>
            <a:ext cx="42767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429000" y="1"/>
            <a:ext cx="56388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Għażiż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jiena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Pawlu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raġel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xwejjaħ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u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issa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priġunier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Kristu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Ġesù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qiegħed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nitolbok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bil-ħerqa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ibni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jiena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nissilt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fil-ktajjen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Oneżimu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14400" y="533400"/>
            <a:ext cx="7351713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L-EWWEL QARI</a:t>
            </a: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Qari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mill-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Ktieb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tal-Għerf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Għerf</a:t>
            </a:r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9, 13-19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9168" y="0"/>
            <a:ext cx="67448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28600" y="474346"/>
            <a:ext cx="54102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Xtaqt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kieku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żammejtu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miegħi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kif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jien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fil-ħabs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għall-Evanġelju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idur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bija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minflokok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i03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l="6799"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Iżda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ridt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nagħmel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xejn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mingħajr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nara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x’jidhirlek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opra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tajba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tkunx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għamiltha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bilfors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tkun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ħierġa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mill-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qalb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31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Għandu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mnejn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għalhekk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telaq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miegħek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ftit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1054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terġa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tiksbu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lura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dejjem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31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52400" y="1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mhux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iktar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bħala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lsir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xi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ħaġa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iktar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ilsir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bħala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ħuk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għażiż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għażiż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fuq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kollox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għalija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kemm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iktar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għalik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skont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id-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dinja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skont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il-Mulej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5760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105400" y="491490"/>
            <a:ext cx="3810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err="1">
                <a:latin typeface="Trebuchet MS" pitchFamily="34" charset="0"/>
              </a:rPr>
              <a:t>Int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en-US" sz="5400" i="1" dirty="0" err="1">
                <a:latin typeface="Trebuchet MS" pitchFamily="34" charset="0"/>
              </a:rPr>
              <a:t>mela</a:t>
            </a:r>
            <a:r>
              <a:rPr lang="en-US" sz="5400" i="1" dirty="0">
                <a:latin typeface="Trebuchet MS" pitchFamily="34" charset="0"/>
              </a:rPr>
              <a:t>, </a:t>
            </a:r>
            <a:r>
              <a:rPr lang="en-US" sz="5400" i="1" dirty="0" err="1">
                <a:latin typeface="Trebuchet MS" pitchFamily="34" charset="0"/>
              </a:rPr>
              <a:t>jekk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en-US" sz="5400" i="1" dirty="0" err="1">
                <a:latin typeface="Trebuchet MS" pitchFamily="34" charset="0"/>
              </a:rPr>
              <a:t>inti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en-US" sz="5400" i="1" dirty="0" err="1">
                <a:latin typeface="Trebuchet MS" pitchFamily="34" charset="0"/>
              </a:rPr>
              <a:t>qalb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en-US" sz="5400" i="1" dirty="0" err="1">
                <a:latin typeface="Trebuchet MS" pitchFamily="34" charset="0"/>
              </a:rPr>
              <a:t>waħda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en-US" sz="5400" i="1" dirty="0" err="1">
                <a:latin typeface="Trebuchet MS" pitchFamily="34" charset="0"/>
              </a:rPr>
              <a:t>miegħi</a:t>
            </a:r>
            <a:r>
              <a:rPr lang="en-US" sz="5400" i="1" dirty="0">
                <a:latin typeface="Trebuchet MS" pitchFamily="34" charset="0"/>
              </a:rPr>
              <a:t>, </a:t>
            </a:r>
            <a:r>
              <a:rPr lang="en-US" sz="5400" i="1" dirty="0" err="1">
                <a:latin typeface="Trebuchet MS" pitchFamily="34" charset="0"/>
              </a:rPr>
              <a:t>ilqgħu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en-US" sz="5400" i="1" dirty="0" err="1">
                <a:latin typeface="Trebuchet MS" pitchFamily="34" charset="0"/>
              </a:rPr>
              <a:t>bħallikieku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en-US" sz="5400" i="1" dirty="0" err="1">
                <a:latin typeface="Trebuchet MS" pitchFamily="34" charset="0"/>
              </a:rPr>
              <a:t>kont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en-US" sz="5400" i="1" dirty="0" err="1">
                <a:latin typeface="Trebuchet MS" pitchFamily="34" charset="0"/>
              </a:rPr>
              <a:t>jien</a:t>
            </a:r>
            <a:r>
              <a:rPr lang="en-US" sz="5400" i="1" dirty="0">
                <a:latin typeface="Trebuchet MS" pitchFamily="34" charset="0"/>
              </a:rPr>
              <a:t>!</a:t>
            </a:r>
            <a:endParaRPr lang="en-GB" sz="5400" dirty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3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151181"/>
            <a:ext cx="39624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Kelma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tal-Mulej</a:t>
            </a:r>
            <a:endParaRPr lang="en-GB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b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roddu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ħajr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1675043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jiddi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wiċċek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fuq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il-qaddej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Għallimni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kmandamenti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46038" y="5954346"/>
            <a:ext cx="9097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HALLELUJAH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46038" y="72658"/>
            <a:ext cx="9097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HALLELUJAH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3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1351508"/>
            <a:ext cx="487680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Qari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   mill-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Evanġelju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skont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San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Luqa</a:t>
            </a: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Lq</a:t>
            </a:r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14, 25-33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4102" y="0"/>
            <a:ext cx="440989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DVD_010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8888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F’dak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iż-żmien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kotra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kbira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nies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kienet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miexja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ma’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Ġesù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lejhom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qalilhom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895600" y="45354"/>
            <a:ext cx="61722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«Min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jiġi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għandi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jistax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ikun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dixxiplu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jekk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jobgħodx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missieru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’l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ommu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martu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uliedu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’l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ħutu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subien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bniet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u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saħansitra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nnifsu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52400" y="952551"/>
            <a:ext cx="8839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jista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jagħraf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ħsieb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? Min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jista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jifhem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x’irid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il-Mulej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?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Beżżiegħa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ħsibijiet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il-bnedmin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kull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pjan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tagħna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mhu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xejn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fiż-żgur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52400" y="2122846"/>
            <a:ext cx="8839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 ma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jerfax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salibu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jimxi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warajja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jistax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ikun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dixxiplu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76200" y="0"/>
            <a:ext cx="5715000" cy="690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min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minnkom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ikun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irid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jibni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torri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ma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joqgħodx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bilqiegħda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l-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ewwel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nett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iqis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in-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nefqa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ħalli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jara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għandux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biżżejjed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iwassal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sal-aħħar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?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752600" y="72341"/>
            <a:ext cx="73152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jekk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jiġrilu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jqiegħed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is-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sisien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imbagħad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jkunx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jista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jtemm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il-bini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kull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min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jarah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jibda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jwaqqgħu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għaċ-ċajt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jgħid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 “Dan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il-bniedem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beda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jibni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ma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kellux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il-ħila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jkompli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sal-aħħar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.”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Bayeux%20tapestry%20-%20Harold"/>
          <p:cNvPicPr>
            <a:picLocks noChangeAspect="1" noChangeArrowheads="1"/>
          </p:cNvPicPr>
          <p:nvPr/>
        </p:nvPicPr>
        <p:blipFill>
          <a:blip r:embed="rId3" cstate="print"/>
          <a:srcRect t="10985" b="85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52400" y="-3859"/>
            <a:ext cx="73152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Jew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liema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sultan,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jkun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sejjer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jagħmel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gwerra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kontra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sultan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ieħor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ma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joqgħodx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ewwel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bilqiegħda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jara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jekk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jistax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b’għaxart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elef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raġel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iħabbatha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ma’ min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ġej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għalih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b’għoxrin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elf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ruħ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?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inkella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meta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ieħor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ikun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għadu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’l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bogħod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114800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ikollu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jibgħatlu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ambaxxata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jitolbu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ftehim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għall-paċi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5029200" y="474345"/>
            <a:ext cx="38862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err="1">
                <a:latin typeface="Trebuchet MS" pitchFamily="34" charset="0"/>
              </a:rPr>
              <a:t>Hekk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en-US" sz="5400" i="1" dirty="0" err="1">
                <a:latin typeface="Trebuchet MS" pitchFamily="34" charset="0"/>
              </a:rPr>
              <a:t>ukoll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en-US" sz="5400" i="1" dirty="0" err="1">
                <a:latin typeface="Trebuchet MS" pitchFamily="34" charset="0"/>
              </a:rPr>
              <a:t>ħadd</a:t>
            </a:r>
            <a:r>
              <a:rPr lang="en-US" sz="5400" i="1" dirty="0">
                <a:latin typeface="Trebuchet MS" pitchFamily="34" charset="0"/>
              </a:rPr>
              <a:t> ma </a:t>
            </a:r>
            <a:r>
              <a:rPr lang="en-US" sz="5400" i="1" dirty="0" err="1">
                <a:latin typeface="Trebuchet MS" pitchFamily="34" charset="0"/>
              </a:rPr>
              <a:t>jista</a:t>
            </a:r>
            <a:r>
              <a:rPr lang="en-US" sz="5400" i="1" dirty="0">
                <a:latin typeface="Trebuchet MS" pitchFamily="34" charset="0"/>
              </a:rPr>
              <a:t>’ </a:t>
            </a:r>
            <a:r>
              <a:rPr lang="en-US" sz="5400" i="1" dirty="0" err="1">
                <a:latin typeface="Trebuchet MS" pitchFamily="34" charset="0"/>
              </a:rPr>
              <a:t>jkun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en-US" sz="5400" i="1" dirty="0" err="1">
                <a:latin typeface="Trebuchet MS" pitchFamily="34" charset="0"/>
              </a:rPr>
              <a:t>dixxiplu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en-US" sz="5400" i="1" dirty="0" err="1">
                <a:latin typeface="Trebuchet MS" pitchFamily="34" charset="0"/>
              </a:rPr>
              <a:t>tiegħi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en-US" sz="5400" i="1" dirty="0" err="1">
                <a:latin typeface="Trebuchet MS" pitchFamily="34" charset="0"/>
              </a:rPr>
              <a:t>jekk</a:t>
            </a:r>
            <a:r>
              <a:rPr lang="en-US" sz="5400" i="1" dirty="0">
                <a:latin typeface="Trebuchet MS" pitchFamily="34" charset="0"/>
              </a:rPr>
              <a:t> ma </a:t>
            </a:r>
            <a:r>
              <a:rPr lang="en-US" sz="5400" i="1" dirty="0" err="1">
                <a:latin typeface="Trebuchet MS" pitchFamily="34" charset="0"/>
              </a:rPr>
              <a:t>jitlaqx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en-US" sz="5400" i="1" dirty="0" err="1">
                <a:latin typeface="Trebuchet MS" pitchFamily="34" charset="0"/>
              </a:rPr>
              <a:t>ġidu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en-US" sz="5400" i="1" dirty="0" err="1">
                <a:latin typeface="Trebuchet MS" pitchFamily="34" charset="0"/>
              </a:rPr>
              <a:t>kollu</a:t>
            </a:r>
            <a:r>
              <a:rPr lang="en-US" sz="5400" i="1" dirty="0">
                <a:latin typeface="Trebuchet MS" pitchFamily="34" charset="0"/>
              </a:rPr>
              <a:t>.»</a:t>
            </a:r>
            <a:endParaRPr lang="en-US" sz="5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691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52400" y="1015247"/>
            <a:ext cx="72354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Kelma</a:t>
            </a: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tal-Mulej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756380" y="5434848"/>
            <a:ext cx="705686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Tifħir</a:t>
            </a: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Lilek</a:t>
            </a: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Kristu</a:t>
            </a: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1910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ruħna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mtaqqla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b’ġisem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jitħassar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għar-ruħ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taħseb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piż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it-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tafal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fih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tgħammar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3030806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Bilkemm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nistgħu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nintebħu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x’hemm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fuq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l-art, u bit-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tbatija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nsibu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taħt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għajnejna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mela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min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jista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jitkixxef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fuq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il-ħwejjeġ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tas-sema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?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qatt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għaraf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ir-rieda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jekk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innifsek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tajtux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għerf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u ma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bgħattx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fuqu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mill-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għoli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ispirtu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qaddis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?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1318836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Hekk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saru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dritti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triqat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in-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nies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-art,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hekk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tgħallmu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bnedmin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jogħġob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salvaw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bis-saħħa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tal-għerf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612846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Kelma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tal-Mulej</a:t>
            </a:r>
            <a:endParaRPr lang="en-GB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b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roddu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ħajr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52400" y="750331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SALM RESPONSORJALI 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Salm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89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52578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inti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kenn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għalina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3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714</Words>
  <Application>Microsoft Macintosh PowerPoint</Application>
  <PresentationFormat>On-screen Show (4:3)</PresentationFormat>
  <Paragraphs>100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28</vt:i4>
      </vt:variant>
      <vt:variant>
        <vt:lpstr>Slide Titles</vt:lpstr>
      </vt:variant>
      <vt:variant>
        <vt:i4>36</vt:i4>
      </vt:variant>
    </vt:vector>
  </HeadingPairs>
  <TitlesOfParts>
    <vt:vector size="67" baseType="lpstr">
      <vt:lpstr>Arial</vt:lpstr>
      <vt:lpstr>Calibri</vt:lpstr>
      <vt:lpstr>Trebuchet MS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11_Default Design</vt:lpstr>
      <vt:lpstr>13_Default Design</vt:lpstr>
      <vt:lpstr>15_Default Design</vt:lpstr>
      <vt:lpstr>17_Default Design</vt:lpstr>
      <vt:lpstr>18_Default Design</vt:lpstr>
      <vt:lpstr>19_Default Design</vt:lpstr>
      <vt:lpstr>20_Default Design</vt:lpstr>
      <vt:lpstr>21_Default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32_Default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cmgofm</dc:creator>
  <cp:lastModifiedBy>Joseph Magro</cp:lastModifiedBy>
  <cp:revision>36</cp:revision>
  <dcterms:created xsi:type="dcterms:W3CDTF">2010-08-21T09:37:29Z</dcterms:created>
  <dcterms:modified xsi:type="dcterms:W3CDTF">2022-08-22T14:31:56Z</dcterms:modified>
</cp:coreProperties>
</file>