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theme/theme20.xml" ContentType="application/vnd.openxmlformats-officedocument.theme+xml"/>
  <Override PartName="/ppt/slideLayouts/slideLayout31.xml" ContentType="application/vnd.openxmlformats-officedocument.presentationml.slideLayout+xml"/>
  <Override PartName="/ppt/theme/theme21.xml" ContentType="application/vnd.openxmlformats-officedocument.theme+xml"/>
  <Override PartName="/ppt/slideLayouts/slideLayout32.xml" ContentType="application/vnd.openxmlformats-officedocument.presentationml.slideLayout+xml"/>
  <Override PartName="/ppt/theme/theme22.xml" ContentType="application/vnd.openxmlformats-officedocument.theme+xml"/>
  <Override PartName="/ppt/slideLayouts/slideLayout33.xml" ContentType="application/vnd.openxmlformats-officedocument.presentationml.slideLayout+xml"/>
  <Override PartName="/ppt/theme/theme23.xml" ContentType="application/vnd.openxmlformats-officedocument.theme+xml"/>
  <Override PartName="/ppt/slideLayouts/slideLayout34.xml" ContentType="application/vnd.openxmlformats-officedocument.presentationml.slideLayout+xml"/>
  <Override PartName="/ppt/theme/theme24.xml" ContentType="application/vnd.openxmlformats-officedocument.theme+xml"/>
  <Override PartName="/ppt/slideLayouts/slideLayout35.xml" ContentType="application/vnd.openxmlformats-officedocument.presentationml.slideLayout+xml"/>
  <Override PartName="/ppt/theme/theme25.xml" ContentType="application/vnd.openxmlformats-officedocument.theme+xml"/>
  <Override PartName="/ppt/slideLayouts/slideLayout36.xml" ContentType="application/vnd.openxmlformats-officedocument.presentationml.slideLayout+xml"/>
  <Override PartName="/ppt/theme/theme26.xml" ContentType="application/vnd.openxmlformats-officedocument.theme+xml"/>
  <Override PartName="/ppt/slideLayouts/slideLayout37.xml" ContentType="application/vnd.openxmlformats-officedocument.presentationml.slideLayout+xml"/>
  <Override PartName="/ppt/theme/theme27.xml" ContentType="application/vnd.openxmlformats-officedocument.theme+xml"/>
  <Override PartName="/ppt/slideLayouts/slideLayout38.xml" ContentType="application/vnd.openxmlformats-officedocument.presentationml.slideLayout+xml"/>
  <Override PartName="/ppt/theme/theme28.xml" ContentType="application/vnd.openxmlformats-officedocument.theme+xml"/>
  <Override PartName="/ppt/slideLayouts/slideLayout39.xml" ContentType="application/vnd.openxmlformats-officedocument.presentationml.slideLayout+xml"/>
  <Override PartName="/ppt/theme/theme29.xml" ContentType="application/vnd.openxmlformats-officedocument.theme+xml"/>
  <Override PartName="/ppt/slideLayouts/slideLayout40.xml" ContentType="application/vnd.openxmlformats-officedocument.presentationml.slideLayout+xml"/>
  <Override PartName="/ppt/theme/theme30.xml" ContentType="application/vnd.openxmlformats-officedocument.theme+xml"/>
  <Override PartName="/ppt/slideLayouts/slideLayout41.xml" ContentType="application/vnd.openxmlformats-officedocument.presentationml.slideLayout+xml"/>
  <Override PartName="/ppt/theme/theme31.xml" ContentType="application/vnd.openxmlformats-officedocument.theme+xml"/>
  <Override PartName="/ppt/slideLayouts/slideLayout42.xml" ContentType="application/vnd.openxmlformats-officedocument.presentationml.slideLayout+xml"/>
  <Override PartName="/ppt/theme/theme32.xml" ContentType="application/vnd.openxmlformats-officedocument.theme+xml"/>
  <Override PartName="/ppt/slideLayouts/slideLayout43.xml" ContentType="application/vnd.openxmlformats-officedocument.presentationml.slideLayout+xml"/>
  <Override PartName="/ppt/theme/theme33.xml" ContentType="application/vnd.openxmlformats-officedocument.theme+xml"/>
  <Override PartName="/ppt/slideLayouts/slideLayout44.xml" ContentType="application/vnd.openxmlformats-officedocument.presentationml.slideLayout+xml"/>
  <Override PartName="/ppt/theme/theme34.xml" ContentType="application/vnd.openxmlformats-officedocument.theme+xml"/>
  <Override PartName="/ppt/slideLayouts/slideLayout45.xml" ContentType="application/vnd.openxmlformats-officedocument.presentationml.slideLayout+xml"/>
  <Override PartName="/ppt/theme/theme35.xml" ContentType="application/vnd.openxmlformats-officedocument.theme+xml"/>
  <Override PartName="/ppt/slideLayouts/slideLayout46.xml" ContentType="application/vnd.openxmlformats-officedocument.presentationml.slideLayout+xml"/>
  <Override PartName="/ppt/theme/theme36.xml" ContentType="application/vnd.openxmlformats-officedocument.theme+xml"/>
  <Override PartName="/ppt/slideLayouts/slideLayout47.xml" ContentType="application/vnd.openxmlformats-officedocument.presentationml.slideLayout+xml"/>
  <Override PartName="/ppt/theme/theme37.xml" ContentType="application/vnd.openxmlformats-officedocument.theme+xml"/>
  <Override PartName="/ppt/slideLayouts/slideLayout48.xml" ContentType="application/vnd.openxmlformats-officedocument.presentationml.slideLayout+xml"/>
  <Override PartName="/ppt/theme/theme38.xml" ContentType="application/vnd.openxmlformats-officedocument.theme+xml"/>
  <Override PartName="/ppt/slideLayouts/slideLayout49.xml" ContentType="application/vnd.openxmlformats-officedocument.presentationml.slideLayout+xml"/>
  <Override PartName="/ppt/theme/theme39.xml" ContentType="application/vnd.openxmlformats-officedocument.theme+xml"/>
  <Override PartName="/ppt/slideLayouts/slideLayout50.xml" ContentType="application/vnd.openxmlformats-officedocument.presentationml.slideLayout+xml"/>
  <Override PartName="/ppt/theme/theme40.xml" ContentType="application/vnd.openxmlformats-officedocument.theme+xml"/>
  <Override PartName="/ppt/theme/theme4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66" r:id="rId3"/>
    <p:sldMasterId id="2147483668" r:id="rId4"/>
    <p:sldMasterId id="2147483670" r:id="rId5"/>
    <p:sldMasterId id="2147483672" r:id="rId6"/>
    <p:sldMasterId id="2147483674" r:id="rId7"/>
    <p:sldMasterId id="2147483676" r:id="rId8"/>
    <p:sldMasterId id="2147483678" r:id="rId9"/>
    <p:sldMasterId id="2147483680" r:id="rId10"/>
    <p:sldMasterId id="2147483682" r:id="rId11"/>
    <p:sldMasterId id="2147483684" r:id="rId12"/>
    <p:sldMasterId id="2147483686" r:id="rId13"/>
    <p:sldMasterId id="2147483690" r:id="rId14"/>
    <p:sldMasterId id="2147483692" r:id="rId15"/>
    <p:sldMasterId id="2147483694" r:id="rId16"/>
    <p:sldMasterId id="2147483696" r:id="rId17"/>
    <p:sldMasterId id="2147483698" r:id="rId18"/>
    <p:sldMasterId id="2147483700" r:id="rId19"/>
    <p:sldMasterId id="2147483702" r:id="rId20"/>
    <p:sldMasterId id="2147483704" r:id="rId21"/>
    <p:sldMasterId id="2147483706" r:id="rId22"/>
    <p:sldMasterId id="2147483708" r:id="rId23"/>
    <p:sldMasterId id="2147483710" r:id="rId24"/>
    <p:sldMasterId id="2147483712" r:id="rId25"/>
    <p:sldMasterId id="2147483714" r:id="rId26"/>
    <p:sldMasterId id="2147483716" r:id="rId27"/>
    <p:sldMasterId id="2147483718" r:id="rId28"/>
    <p:sldMasterId id="2147483720" r:id="rId29"/>
    <p:sldMasterId id="2147483722" r:id="rId30"/>
    <p:sldMasterId id="2147483724" r:id="rId31"/>
    <p:sldMasterId id="2147483726" r:id="rId32"/>
    <p:sldMasterId id="2147483728" r:id="rId33"/>
    <p:sldMasterId id="2147483730" r:id="rId34"/>
    <p:sldMasterId id="2147483732" r:id="rId35"/>
    <p:sldMasterId id="2147483734" r:id="rId36"/>
    <p:sldMasterId id="2147483736" r:id="rId37"/>
    <p:sldMasterId id="2147483738" r:id="rId38"/>
    <p:sldMasterId id="2147483740" r:id="rId39"/>
    <p:sldMasterId id="2147483742" r:id="rId40"/>
  </p:sldMasterIdLst>
  <p:notesMasterIdLst>
    <p:notesMasterId r:id="rId106"/>
  </p:notesMasterIdLst>
  <p:sldIdLst>
    <p:sldId id="256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257" r:id="rId52"/>
    <p:sldId id="305" r:id="rId53"/>
    <p:sldId id="306" r:id="rId54"/>
    <p:sldId id="258" r:id="rId55"/>
    <p:sldId id="309" r:id="rId56"/>
    <p:sldId id="307" r:id="rId57"/>
    <p:sldId id="310" r:id="rId58"/>
    <p:sldId id="308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264" r:id="rId76"/>
    <p:sldId id="280" r:id="rId77"/>
    <p:sldId id="327" r:id="rId78"/>
    <p:sldId id="328" r:id="rId79"/>
    <p:sldId id="282" r:id="rId80"/>
    <p:sldId id="283" r:id="rId81"/>
    <p:sldId id="329" r:id="rId82"/>
    <p:sldId id="284" r:id="rId83"/>
    <p:sldId id="285" r:id="rId84"/>
    <p:sldId id="279" r:id="rId85"/>
    <p:sldId id="278" r:id="rId86"/>
    <p:sldId id="266" r:id="rId87"/>
    <p:sldId id="286" r:id="rId88"/>
    <p:sldId id="287" r:id="rId89"/>
    <p:sldId id="267" r:id="rId90"/>
    <p:sldId id="268" r:id="rId91"/>
    <p:sldId id="288" r:id="rId92"/>
    <p:sldId id="269" r:id="rId93"/>
    <p:sldId id="292" r:id="rId94"/>
    <p:sldId id="289" r:id="rId95"/>
    <p:sldId id="270" r:id="rId96"/>
    <p:sldId id="271" r:id="rId97"/>
    <p:sldId id="291" r:id="rId98"/>
    <p:sldId id="272" r:id="rId99"/>
    <p:sldId id="290" r:id="rId100"/>
    <p:sldId id="273" r:id="rId101"/>
    <p:sldId id="293" r:id="rId102"/>
    <p:sldId id="274" r:id="rId103"/>
    <p:sldId id="275" r:id="rId104"/>
    <p:sldId id="277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6" autoAdjust="0"/>
    <p:restoredTop sz="94694"/>
  </p:normalViewPr>
  <p:slideViewPr>
    <p:cSldViewPr>
      <p:cViewPr varScale="1">
        <p:scale>
          <a:sx n="121" d="100"/>
          <a:sy n="121" d="100"/>
        </p:scale>
        <p:origin x="2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.xml"/><Relationship Id="rId47" Type="http://schemas.openxmlformats.org/officeDocument/2006/relationships/slide" Target="slides/slide7.xml"/><Relationship Id="rId63" Type="http://schemas.openxmlformats.org/officeDocument/2006/relationships/slide" Target="slides/slide23.xml"/><Relationship Id="rId68" Type="http://schemas.openxmlformats.org/officeDocument/2006/relationships/slide" Target="slides/slide28.xml"/><Relationship Id="rId84" Type="http://schemas.openxmlformats.org/officeDocument/2006/relationships/slide" Target="slides/slide44.xml"/><Relationship Id="rId89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07" Type="http://schemas.openxmlformats.org/officeDocument/2006/relationships/presProps" Target="presProps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3.xml"/><Relationship Id="rId58" Type="http://schemas.openxmlformats.org/officeDocument/2006/relationships/slide" Target="slides/slide18.xml"/><Relationship Id="rId74" Type="http://schemas.openxmlformats.org/officeDocument/2006/relationships/slide" Target="slides/slide34.xml"/><Relationship Id="rId79" Type="http://schemas.openxmlformats.org/officeDocument/2006/relationships/slide" Target="slides/slide39.xml"/><Relationship Id="rId102" Type="http://schemas.openxmlformats.org/officeDocument/2006/relationships/slide" Target="slides/slide6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0.xml"/><Relationship Id="rId95" Type="http://schemas.openxmlformats.org/officeDocument/2006/relationships/slide" Target="slides/slide55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3.xml"/><Relationship Id="rId48" Type="http://schemas.openxmlformats.org/officeDocument/2006/relationships/slide" Target="slides/slide8.xml"/><Relationship Id="rId64" Type="http://schemas.openxmlformats.org/officeDocument/2006/relationships/slide" Target="slides/slide24.xml"/><Relationship Id="rId69" Type="http://schemas.openxmlformats.org/officeDocument/2006/relationships/slide" Target="slides/slide29.xml"/><Relationship Id="rId80" Type="http://schemas.openxmlformats.org/officeDocument/2006/relationships/slide" Target="slides/slide40.xml"/><Relationship Id="rId85" Type="http://schemas.openxmlformats.org/officeDocument/2006/relationships/slide" Target="slides/slide45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9.xml"/><Relationship Id="rId103" Type="http://schemas.openxmlformats.org/officeDocument/2006/relationships/slide" Target="slides/slide63.xml"/><Relationship Id="rId108" Type="http://schemas.openxmlformats.org/officeDocument/2006/relationships/viewProps" Target="viewProps.xml"/><Relationship Id="rId54" Type="http://schemas.openxmlformats.org/officeDocument/2006/relationships/slide" Target="slides/slide14.xml"/><Relationship Id="rId70" Type="http://schemas.openxmlformats.org/officeDocument/2006/relationships/slide" Target="slides/slide30.xml"/><Relationship Id="rId75" Type="http://schemas.openxmlformats.org/officeDocument/2006/relationships/slide" Target="slides/slide35.xml"/><Relationship Id="rId91" Type="http://schemas.openxmlformats.org/officeDocument/2006/relationships/slide" Target="slides/slide51.xml"/><Relationship Id="rId96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9.xml"/><Relationship Id="rId57" Type="http://schemas.openxmlformats.org/officeDocument/2006/relationships/slide" Target="slides/slide17.xml"/><Relationship Id="rId10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4.xml"/><Relationship Id="rId52" Type="http://schemas.openxmlformats.org/officeDocument/2006/relationships/slide" Target="slides/slide12.xml"/><Relationship Id="rId60" Type="http://schemas.openxmlformats.org/officeDocument/2006/relationships/slide" Target="slides/slide20.xml"/><Relationship Id="rId65" Type="http://schemas.openxmlformats.org/officeDocument/2006/relationships/slide" Target="slides/slide25.xml"/><Relationship Id="rId73" Type="http://schemas.openxmlformats.org/officeDocument/2006/relationships/slide" Target="slides/slide33.xml"/><Relationship Id="rId78" Type="http://schemas.openxmlformats.org/officeDocument/2006/relationships/slide" Target="slides/slide38.xml"/><Relationship Id="rId81" Type="http://schemas.openxmlformats.org/officeDocument/2006/relationships/slide" Target="slides/slide41.xml"/><Relationship Id="rId86" Type="http://schemas.openxmlformats.org/officeDocument/2006/relationships/slide" Target="slides/slide46.xml"/><Relationship Id="rId94" Type="http://schemas.openxmlformats.org/officeDocument/2006/relationships/slide" Target="slides/slide54.xml"/><Relationship Id="rId99" Type="http://schemas.openxmlformats.org/officeDocument/2006/relationships/slide" Target="slides/slide59.xml"/><Relationship Id="rId101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theme" Target="theme/theme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0.xml"/><Relationship Id="rId55" Type="http://schemas.openxmlformats.org/officeDocument/2006/relationships/slide" Target="slides/slide15.xml"/><Relationship Id="rId76" Type="http://schemas.openxmlformats.org/officeDocument/2006/relationships/slide" Target="slides/slide36.xml"/><Relationship Id="rId97" Type="http://schemas.openxmlformats.org/officeDocument/2006/relationships/slide" Target="slides/slide57.xml"/><Relationship Id="rId104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1.xml"/><Relationship Id="rId92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5.xml"/><Relationship Id="rId66" Type="http://schemas.openxmlformats.org/officeDocument/2006/relationships/slide" Target="slides/slide26.xml"/><Relationship Id="rId87" Type="http://schemas.openxmlformats.org/officeDocument/2006/relationships/slide" Target="slides/slide47.xml"/><Relationship Id="rId110" Type="http://schemas.openxmlformats.org/officeDocument/2006/relationships/tableStyles" Target="tableStyles.xml"/><Relationship Id="rId61" Type="http://schemas.openxmlformats.org/officeDocument/2006/relationships/slide" Target="slides/slide21.xml"/><Relationship Id="rId82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6.xml"/><Relationship Id="rId77" Type="http://schemas.openxmlformats.org/officeDocument/2006/relationships/slide" Target="slides/slide37.xml"/><Relationship Id="rId100" Type="http://schemas.openxmlformats.org/officeDocument/2006/relationships/slide" Target="slides/slide60.xml"/><Relationship Id="rId105" Type="http://schemas.openxmlformats.org/officeDocument/2006/relationships/slide" Target="slides/slide6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1.xml"/><Relationship Id="rId72" Type="http://schemas.openxmlformats.org/officeDocument/2006/relationships/slide" Target="slides/slide32.xml"/><Relationship Id="rId93" Type="http://schemas.openxmlformats.org/officeDocument/2006/relationships/slide" Target="slides/slide53.xml"/><Relationship Id="rId98" Type="http://schemas.openxmlformats.org/officeDocument/2006/relationships/slide" Target="slides/slide58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6.xml"/><Relationship Id="rId67" Type="http://schemas.openxmlformats.org/officeDocument/2006/relationships/slide" Target="slides/slide2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.xml"/><Relationship Id="rId62" Type="http://schemas.openxmlformats.org/officeDocument/2006/relationships/slide" Target="slides/slide22.xml"/><Relationship Id="rId83" Type="http://schemas.openxmlformats.org/officeDocument/2006/relationships/slide" Target="slides/slide43.xml"/><Relationship Id="rId88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AD2EF-E7CE-4E28-84C0-BF75BFCECE75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45F12-AAC6-4832-8B5C-F81B6A8506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72CA0F-C02C-435A-BB97-79C60D1470BD}" type="slidenum">
              <a:rPr lang="en-GB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45F12-AAC6-4832-8B5C-F81B6A85061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0EABB-72BE-4AFD-9FED-354174E3517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3F954-444F-44BB-9D15-2A732655BB6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CAC5DA-C24C-4E72-B17E-70187633CAF6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049A4-D6A3-457C-9F4F-07C6833A0B7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494B21-64E8-4B02-943B-F7D34D011F87}" type="datetime1">
              <a:rPr lang="en-US"/>
              <a:pPr/>
              <a:t>9/13/22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60B40-4229-42F0-8547-7D3B65DD769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3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3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3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3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3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4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4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4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4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4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4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4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4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296C-E7DD-43A8-93F8-C8C77C3A18C1}" type="datetimeFigureOut">
              <a:rPr lang="en-US" smtClean="0"/>
              <a:pPr/>
              <a:t>9/13/22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5F29D-4A2B-40AA-810A-035AC5777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BA78D8-F3D6-4348-BDDA-FB90693AD30D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DBF10E1-D3FE-42C8-BA98-C03B9BF4883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1D2775-20D4-4B8A-93DA-F7C0D0E7BAE9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F1D0BE-15BC-46C1-8167-1D1F9C42B2D8}" type="datetime1">
              <a:rPr lang="en-US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9/13/22</a:t>
            </a:fld>
            <a:endParaRPr lang="en-GB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BB058B-B8FF-4FD7-AD6F-D679866F57EE}" type="slidenum">
              <a:rPr lang="en-GB" smtClean="0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ea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32D410-308D-4A6B-BB91-08163F9775C3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8657"/>
          <a:stretch>
            <a:fillRect/>
          </a:stretch>
        </p:blipFill>
        <p:spPr bwMode="auto">
          <a:xfrm>
            <a:off x="0" y="0"/>
            <a:ext cx="48239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0"/>
            <a:ext cx="4343400" cy="6857999"/>
          </a:xfrm>
        </p:spPr>
        <p:txBody>
          <a:bodyPr>
            <a:normAutofit/>
          </a:bodyPr>
          <a:lstStyle/>
          <a:p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Festa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tal-Festi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953000"/>
            <a:ext cx="457200" cy="1752600"/>
          </a:xfrm>
        </p:spPr>
        <p:txBody>
          <a:bodyPr vert="vert270">
            <a:normAutofit/>
          </a:bodyPr>
          <a:lstStyle/>
          <a:p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ofm.org.mt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19400" y="6096000"/>
            <a:ext cx="6248400" cy="645368"/>
          </a:xfrm>
          <a:prstGeom prst="rect">
            <a:avLst/>
          </a:prstGeom>
        </p:spPr>
        <p:txBody>
          <a:bodyPr anchor="b"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mt-MT" sz="32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Il-2</a:t>
            </a:r>
            <a:r>
              <a:rPr kumimoji="0" lang="en-US" sz="32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4</a:t>
            </a:r>
            <a:r>
              <a:rPr kumimoji="0" lang="mt-MT" sz="32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Ħadd ta’ matul is-sena Ċ</a:t>
            </a:r>
            <a:endParaRPr kumimoji="0" lang="en-US" sz="32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399" cy="6858000"/>
          </a:xfrm>
        </p:spPr>
        <p:txBody>
          <a:bodyPr/>
          <a:lstStyle/>
          <a:p>
            <a:pPr eaLnBrk="1" hangingPunct="1"/>
            <a:r>
              <a:rPr lang="en-US" sz="5300" i="1" dirty="0" err="1">
                <a:latin typeface="Trebuchet MS" pitchFamily="34" charset="0"/>
              </a:rPr>
              <a:t>Ftakar</a:t>
            </a:r>
            <a:r>
              <a:rPr lang="en-US" sz="5300" i="1" dirty="0">
                <a:latin typeface="Trebuchet MS" pitchFamily="34" charset="0"/>
              </a:rPr>
              <a:t> </a:t>
            </a:r>
            <a:r>
              <a:rPr lang="en-US" sz="5300" i="1" dirty="0" err="1">
                <a:latin typeface="Trebuchet MS" pitchFamily="34" charset="0"/>
              </a:rPr>
              <a:t>f’Abraham</a:t>
            </a:r>
            <a:r>
              <a:rPr lang="en-US" sz="5300" i="1" dirty="0">
                <a:latin typeface="Trebuchet MS" pitchFamily="34" charset="0"/>
              </a:rPr>
              <a:t>, </a:t>
            </a:r>
            <a:r>
              <a:rPr lang="en-US" sz="5300" i="1" dirty="0" err="1">
                <a:latin typeface="Trebuchet MS" pitchFamily="34" charset="0"/>
              </a:rPr>
              <a:t>f’Iżakk</a:t>
            </a:r>
            <a:r>
              <a:rPr lang="en-US" sz="5300" i="1" dirty="0">
                <a:latin typeface="Trebuchet MS" pitchFamily="34" charset="0"/>
              </a:rPr>
              <a:t> u </a:t>
            </a:r>
            <a:r>
              <a:rPr lang="en-US" sz="5300" i="1" dirty="0" err="1">
                <a:latin typeface="Trebuchet MS" pitchFamily="34" charset="0"/>
              </a:rPr>
              <a:t>f’Iżrael</a:t>
            </a:r>
            <a:r>
              <a:rPr lang="en-US" sz="5300" i="1" dirty="0">
                <a:latin typeface="Trebuchet MS" pitchFamily="34" charset="0"/>
              </a:rPr>
              <a:t>, </a:t>
            </a:r>
            <a:r>
              <a:rPr lang="en-US" sz="5300" i="1" dirty="0" err="1">
                <a:latin typeface="Trebuchet MS" pitchFamily="34" charset="0"/>
              </a:rPr>
              <a:t>il-qaddejja</a:t>
            </a:r>
            <a:r>
              <a:rPr lang="en-US" sz="5300" i="1" dirty="0">
                <a:latin typeface="Trebuchet MS" pitchFamily="34" charset="0"/>
              </a:rPr>
              <a:t> </a:t>
            </a:r>
            <a:r>
              <a:rPr lang="en-US" sz="5300" i="1" dirty="0" err="1">
                <a:latin typeface="Trebuchet MS" pitchFamily="34" charset="0"/>
              </a:rPr>
              <a:t>tiegħek</a:t>
            </a:r>
            <a:r>
              <a:rPr lang="en-US" sz="5300" i="1" dirty="0">
                <a:latin typeface="Trebuchet MS" pitchFamily="34" charset="0"/>
              </a:rPr>
              <a:t>, </a:t>
            </a:r>
            <a:r>
              <a:rPr lang="en-US" sz="5300" i="1" dirty="0" err="1">
                <a:latin typeface="Trebuchet MS" pitchFamily="34" charset="0"/>
              </a:rPr>
              <a:t>li</a:t>
            </a:r>
            <a:r>
              <a:rPr lang="en-US" sz="5300" i="1" dirty="0">
                <a:latin typeface="Trebuchet MS" pitchFamily="34" charset="0"/>
              </a:rPr>
              <a:t> </a:t>
            </a:r>
            <a:r>
              <a:rPr lang="en-US" sz="5300" i="1" dirty="0" err="1">
                <a:latin typeface="Trebuchet MS" pitchFamily="34" charset="0"/>
              </a:rPr>
              <a:t>int</a:t>
            </a:r>
            <a:r>
              <a:rPr lang="en-US" sz="5300" i="1" dirty="0">
                <a:latin typeface="Trebuchet MS" pitchFamily="34" charset="0"/>
              </a:rPr>
              <a:t> </a:t>
            </a:r>
            <a:r>
              <a:rPr lang="en-US" sz="5300" i="1" dirty="0" err="1">
                <a:latin typeface="Trebuchet MS" pitchFamily="34" charset="0"/>
              </a:rPr>
              <a:t>ħliftilhom</a:t>
            </a:r>
            <a:r>
              <a:rPr lang="en-US" sz="5300" i="1" dirty="0">
                <a:latin typeface="Trebuchet MS" pitchFamily="34" charset="0"/>
              </a:rPr>
              <a:t> </a:t>
            </a:r>
            <a:r>
              <a:rPr lang="en-US" sz="5300" i="1" dirty="0" err="1">
                <a:latin typeface="Trebuchet MS" pitchFamily="34" charset="0"/>
              </a:rPr>
              <a:t>bik</a:t>
            </a:r>
            <a:r>
              <a:rPr lang="en-US" sz="5300" i="1" dirty="0">
                <a:latin typeface="Trebuchet MS" pitchFamily="34" charset="0"/>
              </a:rPr>
              <a:t> </a:t>
            </a:r>
            <a:r>
              <a:rPr lang="en-US" sz="5300" i="1" dirty="0" err="1">
                <a:latin typeface="Trebuchet MS" pitchFamily="34" charset="0"/>
              </a:rPr>
              <a:t>innifsek</a:t>
            </a:r>
            <a:r>
              <a:rPr lang="en-US" sz="5300" i="1" dirty="0">
                <a:latin typeface="Trebuchet MS" pitchFamily="34" charset="0"/>
              </a:rPr>
              <a:t> u </a:t>
            </a:r>
            <a:r>
              <a:rPr lang="en-US" sz="5300" i="1" dirty="0" err="1">
                <a:latin typeface="Trebuchet MS" pitchFamily="34" charset="0"/>
              </a:rPr>
              <a:t>għedtilhom</a:t>
            </a:r>
            <a:r>
              <a:rPr lang="en-US" sz="5300" i="1" dirty="0">
                <a:latin typeface="Trebuchet MS" pitchFamily="34" charset="0"/>
              </a:rPr>
              <a:t>:</a:t>
            </a:r>
            <a:endParaRPr lang="en-GB" sz="5300" dirty="0">
              <a:latin typeface="Trebuchet MS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1644"/>
          <a:stretch>
            <a:fillRect/>
          </a:stretch>
        </p:blipFill>
        <p:spPr bwMode="auto">
          <a:xfrm flipH="1">
            <a:off x="0" y="0"/>
            <a:ext cx="3657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867401" cy="6858000"/>
          </a:xfrm>
        </p:spPr>
        <p:txBody>
          <a:bodyPr/>
          <a:lstStyle/>
          <a:p>
            <a:pPr eaLnBrk="1" hangingPunct="1"/>
            <a:r>
              <a:rPr lang="en-US" sz="4800" i="1" dirty="0">
                <a:latin typeface="Trebuchet MS" pitchFamily="34" charset="0"/>
              </a:rPr>
              <a:t>“</a:t>
            </a:r>
            <a:r>
              <a:rPr lang="en-US" sz="4800" i="1" dirty="0" err="1">
                <a:latin typeface="Trebuchet MS" pitchFamily="34" charset="0"/>
              </a:rPr>
              <a:t>Inkattar</a:t>
            </a:r>
            <a:r>
              <a:rPr lang="en-US" sz="4800" i="1" dirty="0">
                <a:latin typeface="Trebuchet MS" pitchFamily="34" charset="0"/>
              </a:rPr>
              <a:t> in-</a:t>
            </a:r>
            <a:r>
              <a:rPr lang="en-US" sz="4800" i="1" dirty="0" err="1">
                <a:latin typeface="Trebuchet MS" pitchFamily="34" charset="0"/>
              </a:rPr>
              <a:t>nisel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tagħkom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bħall-kwiekeb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tas-sema</a:t>
            </a:r>
            <a:r>
              <a:rPr lang="en-US" sz="4800" i="1" dirty="0">
                <a:latin typeface="Trebuchet MS" pitchFamily="34" charset="0"/>
              </a:rPr>
              <a:t>,  u din l-art </a:t>
            </a:r>
            <a:r>
              <a:rPr lang="en-US" sz="4800" i="1" dirty="0" err="1">
                <a:latin typeface="Trebuchet MS" pitchFamily="34" charset="0"/>
              </a:rPr>
              <a:t>kollha</a:t>
            </a:r>
            <a:r>
              <a:rPr lang="en-US" sz="4800" i="1" dirty="0">
                <a:latin typeface="Trebuchet MS" pitchFamily="34" charset="0"/>
              </a:rPr>
              <a:t>,  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jien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wegħedt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nagħtiha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lil</a:t>
            </a:r>
            <a:r>
              <a:rPr lang="en-US" sz="4800" i="1" dirty="0">
                <a:latin typeface="Trebuchet MS" pitchFamily="34" charset="0"/>
              </a:rPr>
              <a:t>  </a:t>
            </a:r>
            <a:r>
              <a:rPr lang="en-US" sz="4800" i="1" dirty="0" err="1">
                <a:latin typeface="Trebuchet MS" pitchFamily="34" charset="0"/>
              </a:rPr>
              <a:t>nisilkom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bħala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wirt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għal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dejjem</a:t>
            </a:r>
            <a:r>
              <a:rPr lang="en-US" sz="4800" i="1" dirty="0">
                <a:latin typeface="Trebuchet MS" pitchFamily="34" charset="0"/>
              </a:rPr>
              <a:t>.”»</a:t>
            </a:r>
            <a:endParaRPr lang="en-GB" sz="4800" dirty="0">
              <a:latin typeface="Trebuchet MS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101" r="17506"/>
          <a:stretch>
            <a:fillRect/>
          </a:stretch>
        </p:blipFill>
        <p:spPr bwMode="auto">
          <a:xfrm flipH="1">
            <a:off x="5867400" y="0"/>
            <a:ext cx="3276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81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7391400" cy="62484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nidem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ħsara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se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lill-poplu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634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>
              <a:buNone/>
            </a:pP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>
              <a:buNone/>
            </a:pP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0"/>
            <a:ext cx="9144000" cy="689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544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/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50 (51), 3-4.12-13. 17 u 19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457200" y="1580031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Inqum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mmur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missieri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"/>
            <a:ext cx="8763000" cy="6858000"/>
          </a:xfrm>
        </p:spPr>
        <p:txBody>
          <a:bodyPr anchor="ctr">
            <a:normAutofit/>
          </a:bodyPr>
          <a:lstStyle/>
          <a:p>
            <a:pPr marL="1588" indent="-1588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Ikollok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ħniena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     o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tjubitek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fil-kobor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tal-ħniena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ħassar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ħtijieti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Aħsilni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ħtija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naddafni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mid-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dnub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0"/>
            <a:ext cx="9144000" cy="689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544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/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50 (51), 3-4.12-13. 17 u 19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457200" y="1580031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Inqum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mmur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missieri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"/>
            <a:ext cx="55626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700" i="1" dirty="0" err="1">
                <a:latin typeface="Trebuchet MS" pitchFamily="34" charset="0"/>
              </a:rPr>
              <a:t>Oħloq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fija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qalb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safja</a:t>
            </a:r>
            <a:r>
              <a:rPr lang="en-US" sz="4700" i="1" dirty="0">
                <a:latin typeface="Trebuchet MS" pitchFamily="34" charset="0"/>
              </a:rPr>
              <a:t>, o </a:t>
            </a:r>
            <a:r>
              <a:rPr lang="en-US" sz="4700" i="1" dirty="0" err="1">
                <a:latin typeface="Trebuchet MS" pitchFamily="34" charset="0"/>
              </a:rPr>
              <a:t>Alla</a:t>
            </a:r>
            <a:r>
              <a:rPr lang="en-US" sz="4700" i="1" dirty="0">
                <a:latin typeface="Trebuchet MS" pitchFamily="34" charset="0"/>
              </a:rPr>
              <a:t>,</a:t>
            </a:r>
            <a:endParaRPr lang="en-US" sz="4700" dirty="0"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4700" i="1" dirty="0">
                <a:latin typeface="Trebuchet MS" pitchFamily="34" charset="0"/>
              </a:rPr>
              <a:t>u </a:t>
            </a:r>
            <a:r>
              <a:rPr lang="en-US" sz="4700" i="1" dirty="0" err="1">
                <a:latin typeface="Trebuchet MS" pitchFamily="34" charset="0"/>
              </a:rPr>
              <a:t>spirtu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qawwi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ġedded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fija</a:t>
            </a:r>
            <a:r>
              <a:rPr lang="en-US" sz="4700" i="1" dirty="0">
                <a:latin typeface="Trebuchet MS" pitchFamily="34" charset="0"/>
              </a:rPr>
              <a:t>.</a:t>
            </a:r>
            <a:endParaRPr lang="en-US" sz="4700" dirty="0"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4700" i="1" dirty="0">
                <a:latin typeface="Trebuchet MS" pitchFamily="34" charset="0"/>
              </a:rPr>
              <a:t>La </a:t>
            </a:r>
            <a:r>
              <a:rPr lang="en-US" sz="4700" i="1" dirty="0" err="1">
                <a:latin typeface="Trebuchet MS" pitchFamily="34" charset="0"/>
              </a:rPr>
              <a:t>twarrabnix</a:t>
            </a:r>
            <a:r>
              <a:rPr lang="en-US" sz="4700" i="1" dirty="0">
                <a:latin typeface="Trebuchet MS" pitchFamily="34" charset="0"/>
              </a:rPr>
              <a:t>  </a:t>
            </a:r>
            <a:r>
              <a:rPr lang="en-US" sz="4700" i="1" dirty="0" err="1">
                <a:latin typeface="Trebuchet MS" pitchFamily="34" charset="0"/>
              </a:rPr>
              <a:t>minn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quddiemek</a:t>
            </a:r>
            <a:r>
              <a:rPr lang="en-US" sz="4700" i="1" dirty="0">
                <a:latin typeface="Trebuchet MS" pitchFamily="34" charset="0"/>
              </a:rPr>
              <a:t>;</a:t>
            </a:r>
            <a:endParaRPr lang="en-US" sz="4700" dirty="0"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4700" i="1" dirty="0" err="1">
                <a:latin typeface="Trebuchet MS" pitchFamily="34" charset="0"/>
              </a:rPr>
              <a:t>tneħħix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minni</a:t>
            </a:r>
            <a:r>
              <a:rPr lang="en-US" sz="4700" i="1" dirty="0">
                <a:latin typeface="Trebuchet MS" pitchFamily="34" charset="0"/>
              </a:rPr>
              <a:t>        l-</a:t>
            </a:r>
            <a:r>
              <a:rPr lang="en-US" sz="4700" i="1" dirty="0" err="1">
                <a:latin typeface="Trebuchet MS" pitchFamily="34" charset="0"/>
              </a:rPr>
              <a:t>ispirtu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qaddis</a:t>
            </a:r>
            <a:r>
              <a:rPr lang="en-US" sz="4700" i="1" dirty="0">
                <a:latin typeface="Trebuchet MS" pitchFamily="34" charset="0"/>
              </a:rPr>
              <a:t> </a:t>
            </a:r>
            <a:r>
              <a:rPr lang="en-US" sz="4700" i="1" dirty="0" err="1">
                <a:latin typeface="Trebuchet MS" pitchFamily="34" charset="0"/>
              </a:rPr>
              <a:t>tiegħek</a:t>
            </a:r>
            <a:r>
              <a:rPr lang="en-US" sz="4700" i="1" dirty="0">
                <a:latin typeface="Trebuchet MS" pitchFamily="34" charset="0"/>
              </a:rPr>
              <a:t>.</a:t>
            </a:r>
            <a:endParaRPr lang="en-US" sz="4700" dirty="0">
              <a:latin typeface="Trebuchet MS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492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0"/>
            <a:ext cx="9144000" cy="689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544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/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50 (51), 3-4.12-13. 17 u 19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457200" y="1580031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Inqum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mmur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missieri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7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/>
          </a:bodyPr>
          <a:lstStyle/>
          <a:p>
            <a:pPr marL="1588" indent="-1588" algn="ctr">
              <a:buNone/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Iftaħli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xufftejja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jxandar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588" marR="0" lvl="0" indent="-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Is-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sagrifiċċju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tiegħi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o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Alla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hu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l-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qalb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niedma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;</a:t>
            </a:r>
            <a:endParaRPr kumimoji="0" lang="en-U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1588" marR="0" lvl="0" indent="-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qalb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maqsuma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u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sogħbiena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ma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twarrabhiex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, o </a:t>
            </a:r>
            <a:r>
              <a:rPr kumimoji="0" lang="en-US" sz="5400" b="0" i="1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Alla</a:t>
            </a:r>
            <a:r>
              <a:rPr kumimoji="0" lang="en-US" sz="5400" b="0" i="1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exodus.jpg"/>
          <p:cNvPicPr>
            <a:picLocks noChangeAspect="1"/>
          </p:cNvPicPr>
          <p:nvPr/>
        </p:nvPicPr>
        <p:blipFill>
          <a:blip r:embed="rId3" cstate="print"/>
          <a:srcRect t="22501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2297113"/>
          </a:xfrm>
        </p:spPr>
        <p:txBody>
          <a:bodyPr/>
          <a:lstStyle/>
          <a:p>
            <a:pPr eaLnBrk="1" hangingPunct="1"/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Ktieb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’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Eżodu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.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</a:br>
            <a:r>
              <a:rPr lang="en-GB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Eż</a:t>
            </a:r>
            <a:r>
              <a:rPr lang="en-GB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charset="0"/>
              </a:rPr>
              <a:t> 32, 7-11, 13-14</a:t>
            </a:r>
            <a:endParaRPr lang="en-GB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0170"/>
            <a:ext cx="9144000" cy="6898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544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88" indent="-1588"/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2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50 (51), 3-4.12-13. 17 u 19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457200" y="1580031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indent="-1588" algn="ctr">
              <a:buNone/>
            </a:pP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1588" indent="-1588" algn="ctr">
              <a:buNone/>
            </a:pP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Inqum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mmur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missieri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995738" y="0"/>
            <a:ext cx="5072062" cy="68580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1" hangingPunct="1"/>
            <a:r>
              <a:rPr lang="en-US" sz="2800" b="1" i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2800" b="1" i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b="1" i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2800" b="1" i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b="1" i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ġie</a:t>
            </a:r>
            <a:r>
              <a:rPr lang="en-US" sz="2800" b="1" i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fid-</a:t>
            </a:r>
            <a:r>
              <a:rPr lang="en-US" sz="2800" b="1" i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dinja</a:t>
            </a:r>
            <a:r>
              <a:rPr lang="en-US" sz="2800" b="1" i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b="1" i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2800" b="1" i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800" b="1" i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isalva</a:t>
            </a:r>
            <a:r>
              <a:rPr lang="en-US" sz="2800" b="1" i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2800" b="1" i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midinbin</a:t>
            </a:r>
            <a:r>
              <a:rPr lang="en-US" sz="2800" b="1" i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b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4800" b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’ San Pawl </a:t>
            </a:r>
            <a:r>
              <a:rPr lang="en-GB" sz="4800" b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b="1" spc="150" dirty="0" err="1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Timotju</a:t>
            </a:r>
            <a:br>
              <a:rPr lang="en-GB" sz="48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400" b="1" spc="150" dirty="0">
                <a:ln w="11430"/>
                <a:solidFill>
                  <a:srgbClr val="F8F8F8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rebuchet MS" pitchFamily="34" charset="0"/>
              </a:rPr>
              <a:t>1 Tim 1, 12-17</a:t>
            </a:r>
            <a:endParaRPr lang="en-GB" sz="3600" b="1" spc="150" dirty="0">
              <a:ln w="11430"/>
              <a:solidFill>
                <a:srgbClr val="F8F8F8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4819" name="Picture 3" descr="pa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429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181600" y="0"/>
            <a:ext cx="3829050" cy="6858000"/>
          </a:xfrm>
        </p:spPr>
        <p:txBody>
          <a:bodyPr/>
          <a:lstStyle/>
          <a:p>
            <a:pPr eaLnBrk="1" hangingPunct="1"/>
            <a:r>
              <a:rPr lang="en-US" sz="5400" i="1" dirty="0" err="1">
                <a:latin typeface="Trebuchet MS" pitchFamily="34" charset="0"/>
              </a:rPr>
              <a:t>Għażiż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niżżi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ħajr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lil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Kristu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Ġesù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Sidna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li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tani</a:t>
            </a:r>
            <a:r>
              <a:rPr lang="en-US" sz="5400" i="1" dirty="0">
                <a:latin typeface="Trebuchet MS" pitchFamily="34" charset="0"/>
              </a:rPr>
              <a:t>       l-</a:t>
            </a:r>
            <a:r>
              <a:rPr lang="en-US" sz="5400" i="1" dirty="0" err="1">
                <a:latin typeface="Trebuchet MS" pitchFamily="34" charset="0"/>
              </a:rPr>
              <a:t>qawwa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għal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dan</a:t>
            </a:r>
            <a:r>
              <a:rPr lang="en-US" sz="5400" i="1" dirty="0">
                <a:latin typeface="Trebuchet MS" pitchFamily="34" charset="0"/>
              </a:rPr>
              <a:t>  ix-</a:t>
            </a:r>
            <a:r>
              <a:rPr lang="en-US" sz="5400" i="1" dirty="0" err="1">
                <a:latin typeface="Trebuchet MS" pitchFamily="34" charset="0"/>
              </a:rPr>
              <a:t>xogħol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35843" name="Picture 3" descr="Paul PreachingToJews.jpg"/>
          <p:cNvPicPr>
            <a:picLocks noChangeAspect="1"/>
          </p:cNvPicPr>
          <p:nvPr/>
        </p:nvPicPr>
        <p:blipFill>
          <a:blip r:embed="rId2" cstate="print"/>
          <a:srcRect l="5702"/>
          <a:stretch>
            <a:fillRect/>
          </a:stretch>
        </p:blipFill>
        <p:spPr bwMode="auto">
          <a:xfrm>
            <a:off x="-11880" y="0"/>
            <a:ext cx="504108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482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285750"/>
            <a:ext cx="8991600" cy="6343650"/>
          </a:xfrm>
        </p:spPr>
        <p:txBody>
          <a:bodyPr anchor="b"/>
          <a:lstStyle/>
          <a:p>
            <a:pPr eaLnBrk="1" hangingPunct="1"/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deherlu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tistħoqqli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fiduċja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għamilni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ministru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dagħaj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persekutur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żeblieħi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191001" y="0"/>
            <a:ext cx="4876799" cy="6858000"/>
          </a:xfrm>
        </p:spPr>
        <p:txBody>
          <a:bodyPr/>
          <a:lstStyle/>
          <a:p>
            <a:pPr eaLnBrk="1" hangingPunct="1"/>
            <a:r>
              <a:rPr lang="en-US" sz="5400" i="1" dirty="0" err="1">
                <a:latin typeface="Trebuchet MS" pitchFamily="34" charset="0"/>
              </a:rPr>
              <a:t>Iżda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sibt</a:t>
            </a:r>
            <a:r>
              <a:rPr lang="en-US" sz="5400" i="1" dirty="0">
                <a:latin typeface="Trebuchet MS" pitchFamily="34" charset="0"/>
              </a:rPr>
              <a:t>       </a:t>
            </a:r>
            <a:r>
              <a:rPr lang="en-US" sz="5400" i="1" dirty="0" err="1">
                <a:latin typeface="Trebuchet MS" pitchFamily="34" charset="0"/>
              </a:rPr>
              <a:t>il-ħniena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għax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dak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għamilt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għamiltu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bla</a:t>
            </a:r>
            <a:r>
              <a:rPr lang="en-US" sz="5400" i="1" dirty="0">
                <a:latin typeface="Trebuchet MS" pitchFamily="34" charset="0"/>
              </a:rPr>
              <a:t> ma </a:t>
            </a:r>
            <a:r>
              <a:rPr lang="en-US" sz="5400" i="1" dirty="0" err="1">
                <a:latin typeface="Trebuchet MS" pitchFamily="34" charset="0"/>
              </a:rPr>
              <a:t>kont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naf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billi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kont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għadni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bla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fidi</a:t>
            </a:r>
            <a:r>
              <a:rPr lang="en-US" sz="5400" i="1" dirty="0">
                <a:latin typeface="Trebuchet MS" pitchFamily="34" charset="0"/>
              </a:rPr>
              <a:t>.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37891" name="Picture 3" descr="Paul Preaching in Athens2.jpg"/>
          <p:cNvPicPr>
            <a:picLocks noChangeAspect="1"/>
          </p:cNvPicPr>
          <p:nvPr/>
        </p:nvPicPr>
        <p:blipFill>
          <a:blip r:embed="rId2" cstate="print"/>
          <a:srcRect b="8461"/>
          <a:stretch>
            <a:fillRect/>
          </a:stretch>
        </p:blipFill>
        <p:spPr bwMode="auto">
          <a:xfrm>
            <a:off x="0" y="0"/>
            <a:ext cx="42862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righteousness_by_faith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73562"/>
          </a:xfrm>
        </p:spPr>
        <p:txBody>
          <a:bodyPr>
            <a:noAutofit/>
          </a:bodyPr>
          <a:lstStyle/>
          <a:p>
            <a:pPr eaLnBrk="1" hangingPunct="1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Anzi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grazzja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mogħtija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bil-kotra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mal-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mal-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imħabba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hi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971925" cy="6858000"/>
          </a:xfrm>
        </p:spPr>
        <p:txBody>
          <a:bodyPr/>
          <a:lstStyle/>
          <a:p>
            <a:pPr eaLnBrk="1" hangingPunct="1"/>
            <a:r>
              <a:rPr lang="en-US" sz="5400" i="1" dirty="0">
                <a:latin typeface="Trebuchet MS" pitchFamily="34" charset="0"/>
              </a:rPr>
              <a:t>Din </a:t>
            </a:r>
            <a:r>
              <a:rPr lang="en-US" sz="5400" i="1" dirty="0" err="1">
                <a:latin typeface="Trebuchet MS" pitchFamily="34" charset="0"/>
              </a:rPr>
              <a:t>hija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kelma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ta</a:t>
            </a:r>
            <a:r>
              <a:rPr lang="en-US" sz="5400" i="1" dirty="0">
                <a:latin typeface="Trebuchet MS" pitchFamily="34" charset="0"/>
              </a:rPr>
              <a:t>’ min </a:t>
            </a:r>
            <a:r>
              <a:rPr lang="en-US" sz="5400" i="1" dirty="0" err="1">
                <a:latin typeface="Trebuchet MS" pitchFamily="34" charset="0"/>
              </a:rPr>
              <a:t>jemminha</a:t>
            </a:r>
            <a:r>
              <a:rPr lang="en-US" sz="5400" i="1" dirty="0">
                <a:latin typeface="Trebuchet MS" pitchFamily="34" charset="0"/>
              </a:rPr>
              <a:t> u </a:t>
            </a:r>
            <a:r>
              <a:rPr lang="en-US" sz="5400" i="1" dirty="0" err="1">
                <a:latin typeface="Trebuchet MS" pitchFamily="34" charset="0"/>
              </a:rPr>
              <a:t>jilqagħha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għalkollox</a:t>
            </a:r>
            <a:r>
              <a:rPr lang="en-US" sz="5400" i="1" dirty="0">
                <a:latin typeface="Trebuchet MS" pitchFamily="34" charset="0"/>
              </a:rPr>
              <a:t>: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39939" name="Picture 3" descr="christ on cro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143375" y="0"/>
            <a:ext cx="4643438" cy="6858000"/>
          </a:xfrm>
        </p:spPr>
        <p:txBody>
          <a:bodyPr/>
          <a:lstStyle/>
          <a:p>
            <a:pPr eaLnBrk="1" hangingPunct="1"/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Kristu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Ġesù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ġie</a:t>
            </a:r>
            <a:r>
              <a:rPr lang="en-US" sz="5400" dirty="0">
                <a:latin typeface="Trebuchet MS" pitchFamily="34" charset="0"/>
              </a:rPr>
              <a:t> fid-</a:t>
            </a:r>
            <a:r>
              <a:rPr lang="en-US" sz="5400" dirty="0" err="1">
                <a:latin typeface="Trebuchet MS" pitchFamily="34" charset="0"/>
              </a:rPr>
              <a:t>dinja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biex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isalva</a:t>
            </a:r>
            <a:r>
              <a:rPr lang="en-US" sz="5400" dirty="0">
                <a:latin typeface="Trebuchet MS" pitchFamily="34" charset="0"/>
              </a:rPr>
              <a:t>    l-</a:t>
            </a:r>
            <a:r>
              <a:rPr lang="en-US" sz="5400" dirty="0" err="1">
                <a:latin typeface="Trebuchet MS" pitchFamily="34" charset="0"/>
              </a:rPr>
              <a:t>midinbin</a:t>
            </a:r>
            <a:r>
              <a:rPr lang="en-US" sz="5400" dirty="0">
                <a:latin typeface="Trebuchet MS" pitchFamily="34" charset="0"/>
              </a:rPr>
              <a:t>; u </a:t>
            </a:r>
            <a:r>
              <a:rPr lang="en-US" sz="5400" dirty="0" err="1">
                <a:latin typeface="Trebuchet MS" pitchFamily="34" charset="0"/>
              </a:rPr>
              <a:t>fosthom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lili</a:t>
            </a:r>
            <a:r>
              <a:rPr lang="en-US" sz="5400" dirty="0">
                <a:latin typeface="Trebuchet MS" pitchFamily="34" charset="0"/>
              </a:rPr>
              <a:t>  l-</a:t>
            </a:r>
            <a:r>
              <a:rPr lang="en-US" sz="5400" dirty="0" err="1">
                <a:latin typeface="Trebuchet MS" pitchFamily="34" charset="0"/>
              </a:rPr>
              <a:t>ewwel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wieħed</a:t>
            </a:r>
            <a:r>
              <a:rPr lang="en-US" sz="5400" dirty="0">
                <a:latin typeface="Trebuchet MS" pitchFamily="34" charset="0"/>
              </a:rPr>
              <a:t>.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40963" name="Picture 3" descr="christ on cro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7625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6858000"/>
          </a:xfrm>
        </p:spPr>
        <p:txBody>
          <a:bodyPr/>
          <a:lstStyle/>
          <a:p>
            <a:pPr eaLnBrk="1" hangingPunct="1"/>
            <a:r>
              <a:rPr lang="en-US" sz="5400" i="1" dirty="0" err="1">
                <a:latin typeface="Trebuchet MS" pitchFamily="34" charset="0"/>
              </a:rPr>
              <a:t>Iżda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jien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minħabba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f’hekk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sibt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il-ħniena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biex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bija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bħala</a:t>
            </a:r>
            <a:r>
              <a:rPr lang="en-US" sz="5400" i="1" dirty="0">
                <a:latin typeface="Trebuchet MS" pitchFamily="34" charset="0"/>
              </a:rPr>
              <a:t>         l-</a:t>
            </a:r>
            <a:r>
              <a:rPr lang="en-US" sz="5400" i="1" dirty="0" err="1">
                <a:latin typeface="Trebuchet MS" pitchFamily="34" charset="0"/>
              </a:rPr>
              <a:t>ewwel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wieħed</a:t>
            </a:r>
            <a:r>
              <a:rPr lang="en-US" sz="5400" i="1" dirty="0">
                <a:latin typeface="Trebuchet MS" pitchFamily="34" charset="0"/>
              </a:rPr>
              <a:t>,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41987" name="Picture 3" descr="conversionstpau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4113" y="0"/>
            <a:ext cx="519988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faith_1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8938"/>
            <a:ext cx="9144000" cy="39290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juri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b’eżempju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iridu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jemmnu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il-ħajja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5410200" cy="6858000"/>
          </a:xfrm>
        </p:spPr>
        <p:txBody>
          <a:bodyPr/>
          <a:lstStyle/>
          <a:p>
            <a:pPr eaLnBrk="1" hangingPunct="1"/>
            <a:r>
              <a:rPr lang="en-US" sz="5400" i="1" dirty="0" err="1">
                <a:latin typeface="Trebuchet MS" pitchFamily="34" charset="0"/>
              </a:rPr>
              <a:t>F’dak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iż-żmien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il-Mulej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qal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lil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Mosè</a:t>
            </a:r>
            <a:r>
              <a:rPr lang="en-US" sz="5400" i="1" dirty="0">
                <a:latin typeface="Trebuchet MS" pitchFamily="34" charset="0"/>
              </a:rPr>
              <a:t>: «Mur u </a:t>
            </a:r>
            <a:r>
              <a:rPr lang="en-US" sz="5400" i="1" dirty="0" err="1">
                <a:latin typeface="Trebuchet MS" pitchFamily="34" charset="0"/>
              </a:rPr>
              <a:t>inżel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għaliex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tħassar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il-poplu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tiegħek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li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inti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tellajt</a:t>
            </a:r>
            <a:r>
              <a:rPr lang="en-US" sz="5400" i="1" dirty="0">
                <a:latin typeface="Trebuchet MS" pitchFamily="34" charset="0"/>
              </a:rPr>
              <a:t>          mill-</a:t>
            </a:r>
            <a:r>
              <a:rPr lang="en-US" sz="5400" i="1" dirty="0" err="1">
                <a:latin typeface="Trebuchet MS" pitchFamily="34" charset="0"/>
              </a:rPr>
              <a:t>Eġittu</a:t>
            </a:r>
            <a:r>
              <a:rPr lang="en-US" sz="5400" i="1" dirty="0">
                <a:latin typeface="Trebuchet MS" pitchFamily="34" charset="0"/>
              </a:rPr>
              <a:t>.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17411" name="Picture 3" descr="mos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FT_RobertPowel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620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605338" y="0"/>
            <a:ext cx="4538662" cy="6858000"/>
          </a:xfrm>
        </p:spPr>
        <p:txBody>
          <a:bodyPr/>
          <a:lstStyle/>
          <a:p>
            <a:pPr marL="0" indent="0"/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-Sultan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jmutx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jidhirx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Ammen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5" descr="bible-ope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059" name="Title 1"/>
          <p:cNvSpPr txBox="1"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endParaRPr lang="en-US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endParaRPr lang="en-GB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endParaRPr lang="en-GB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/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  <a:t>Hallelujah. Hallelujah.</a:t>
            </a:r>
            <a:b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</a:br>
            <a:b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</a:br>
            <a:b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</a:br>
            <a:b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</a:br>
            <a:b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</a:br>
            <a:b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</a:br>
            <a:r>
              <a:rPr lang="en-GB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ebuchet MS" charset="0"/>
              </a:rPr>
              <a:t>Hallelujah.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Alla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kien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li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ħabbeb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il-ħolqien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miegħu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nnifsu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permezz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</a:b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ta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’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Kristu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, u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fdalna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</a:b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l-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ministeru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 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ta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’ din </a:t>
            </a:r>
            <a:b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</a:b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uLnTx/>
                <a:uFillTx/>
                <a:latin typeface="Trebuchet MS" charset="0"/>
                <a:ea typeface="ＭＳ Ｐゴシック" charset="-128"/>
                <a:cs typeface="+mj-cs"/>
              </a:rPr>
              <a:t>il-ħbiberija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</a:effectLst>
              <a:uLnTx/>
              <a:uFillTx/>
              <a:latin typeface="Trebuchet MS" charset="0"/>
              <a:ea typeface="ＭＳ Ｐゴシック" charset="-128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772025" y="1"/>
            <a:ext cx="4143375" cy="5714999"/>
          </a:xfrm>
        </p:spPr>
        <p:txBody>
          <a:bodyPr/>
          <a:lstStyle/>
          <a:p>
            <a:pPr eaLnBrk="1" hangingPunct="1"/>
            <a:r>
              <a:rPr lang="en-GB" sz="5400" b="1" dirty="0" err="1">
                <a:latin typeface="Trebuchet MS" charset="0"/>
              </a:rPr>
              <a:t>Qari</a:t>
            </a:r>
            <a:r>
              <a:rPr lang="en-GB" sz="5400" b="1" dirty="0">
                <a:latin typeface="Trebuchet MS" charset="0"/>
              </a:rPr>
              <a:t> </a:t>
            </a:r>
            <a:br>
              <a:rPr lang="en-GB" sz="5400" b="1" dirty="0">
                <a:latin typeface="Trebuchet MS" charset="0"/>
              </a:rPr>
            </a:br>
            <a:r>
              <a:rPr lang="en-GB" sz="5400" b="1" dirty="0">
                <a:latin typeface="Trebuchet MS" charset="0"/>
              </a:rPr>
              <a:t>mill-</a:t>
            </a:r>
            <a:r>
              <a:rPr lang="en-GB" sz="5400" b="1" dirty="0" err="1">
                <a:latin typeface="Trebuchet MS" charset="0"/>
              </a:rPr>
              <a:t>Evanġelju</a:t>
            </a:r>
            <a:r>
              <a:rPr lang="en-GB" sz="5400" b="1" dirty="0">
                <a:latin typeface="Trebuchet MS" charset="0"/>
              </a:rPr>
              <a:t> </a:t>
            </a:r>
            <a:r>
              <a:rPr lang="en-GB" sz="5400" b="1" dirty="0" err="1">
                <a:latin typeface="Trebuchet MS" charset="0"/>
              </a:rPr>
              <a:t>skont</a:t>
            </a:r>
            <a:r>
              <a:rPr lang="en-GB" sz="5400" b="1" dirty="0">
                <a:latin typeface="Trebuchet MS" charset="0"/>
              </a:rPr>
              <a:t> </a:t>
            </a:r>
            <a:br>
              <a:rPr lang="en-GB" sz="5400" b="1" dirty="0">
                <a:latin typeface="Trebuchet MS" charset="0"/>
              </a:rPr>
            </a:br>
            <a:r>
              <a:rPr lang="en-GB" sz="5400" b="1" dirty="0">
                <a:latin typeface="Trebuchet MS" charset="0"/>
              </a:rPr>
              <a:t>San </a:t>
            </a:r>
            <a:r>
              <a:rPr lang="en-GB" sz="5400" b="1" dirty="0" err="1">
                <a:latin typeface="Trebuchet MS" charset="0"/>
              </a:rPr>
              <a:t>Luqa</a:t>
            </a:r>
            <a:r>
              <a:rPr lang="en-GB" sz="5400" b="1" dirty="0">
                <a:latin typeface="Trebuchet MS" charset="0"/>
              </a:rPr>
              <a:t>.</a:t>
            </a:r>
            <a:br>
              <a:rPr lang="en-GB" sz="4800" b="1" dirty="0">
                <a:latin typeface="Trebuchet MS" charset="0"/>
              </a:rPr>
            </a:br>
            <a:r>
              <a:rPr lang="en-GB" sz="4800" b="1" dirty="0">
                <a:latin typeface="Trebuchet MS" charset="0"/>
              </a:rPr>
              <a:t> </a:t>
            </a:r>
            <a:br>
              <a:rPr lang="en-GB" sz="4800" b="1" dirty="0">
                <a:latin typeface="Trebuchet MS" charset="0"/>
              </a:rPr>
            </a:br>
            <a:r>
              <a:rPr lang="en-GB" sz="3100" b="1" dirty="0" err="1">
                <a:solidFill>
                  <a:srgbClr val="C00000"/>
                </a:solidFill>
                <a:latin typeface="Trebuchet MS" charset="0"/>
              </a:rPr>
              <a:t>Lq</a:t>
            </a:r>
            <a:r>
              <a:rPr lang="en-GB" sz="3100" b="1" dirty="0">
                <a:solidFill>
                  <a:srgbClr val="C00000"/>
                </a:solidFill>
                <a:latin typeface="Trebuchet MS" charset="0"/>
              </a:rPr>
              <a:t> 15, 1-32</a:t>
            </a:r>
            <a:endParaRPr lang="en-GB" sz="3100" dirty="0">
              <a:solidFill>
                <a:srgbClr val="C00000"/>
              </a:solidFill>
              <a:latin typeface="Trebuchet MS" charset="0"/>
            </a:endParaRPr>
          </a:p>
        </p:txBody>
      </p:sp>
      <p:pic>
        <p:nvPicPr>
          <p:cNvPr id="47107" name="Picture 3" descr="luke ev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570" y="152400"/>
            <a:ext cx="4452030" cy="541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57912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latin typeface="Trebuchet MS" pitchFamily="34" charset="0"/>
              </a:rPr>
              <a:t>Ikun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hemm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ferħ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fost</a:t>
            </a:r>
            <a:r>
              <a:rPr lang="en-US" sz="2800" b="1" i="1" dirty="0">
                <a:latin typeface="Trebuchet MS" pitchFamily="34" charset="0"/>
              </a:rPr>
              <a:t> l-</a:t>
            </a:r>
            <a:r>
              <a:rPr lang="en-US" sz="2800" b="1" i="1" dirty="0" err="1">
                <a:latin typeface="Trebuchet MS" pitchFamily="34" charset="0"/>
              </a:rPr>
              <a:t>anġli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ta</a:t>
            </a:r>
            <a:r>
              <a:rPr lang="en-US" sz="2800" b="1" i="1" dirty="0">
                <a:latin typeface="Trebuchet MS" pitchFamily="34" charset="0"/>
              </a:rPr>
              <a:t>’ </a:t>
            </a:r>
            <a:r>
              <a:rPr lang="en-US" sz="2800" b="1" i="1" dirty="0" err="1">
                <a:latin typeface="Trebuchet MS" pitchFamily="34" charset="0"/>
              </a:rPr>
              <a:t>Alla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għal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midneb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wieħed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li</a:t>
            </a:r>
            <a:r>
              <a:rPr lang="en-US" sz="2800" b="1" i="1" dirty="0">
                <a:latin typeface="Trebuchet MS" pitchFamily="34" charset="0"/>
              </a:rPr>
              <a:t> </a:t>
            </a:r>
            <a:r>
              <a:rPr lang="en-US" sz="2800" b="1" i="1" dirty="0" err="1">
                <a:latin typeface="Trebuchet MS" pitchFamily="34" charset="0"/>
              </a:rPr>
              <a:t>jindem</a:t>
            </a:r>
            <a:r>
              <a:rPr lang="en-US" sz="2800" b="1" i="1" dirty="0">
                <a:latin typeface="Trebuchet MS" pitchFamily="34" charset="0"/>
              </a:rPr>
              <a:t>.</a:t>
            </a:r>
            <a:endParaRPr lang="en-US" sz="2800" dirty="0"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grass.stand-many.peop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53412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il-pubblikani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midinbin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jersqu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ħġarhom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jisimgħuh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sv-SE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 descr="2_men_talking.jpg"/>
          <p:cNvPicPr>
            <a:picLocks noChangeAspect="1"/>
          </p:cNvPicPr>
          <p:nvPr/>
        </p:nvPicPr>
        <p:blipFill>
          <a:blip r:embed="rId2" cstate="print"/>
          <a:srcRect l="5333" r="5333"/>
          <a:stretch>
            <a:fillRect/>
          </a:stretch>
        </p:blipFill>
        <p:spPr bwMode="auto">
          <a:xfrm>
            <a:off x="4038600" y="3048000"/>
            <a:ext cx="51054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10277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il-fariżej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il-kittieba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jgemgmu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midinba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sv-SE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28600" y="3060680"/>
            <a:ext cx="3810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jilqa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jiekol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sv-SE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724400" y="0"/>
            <a:ext cx="4419600" cy="6858000"/>
          </a:xfrm>
          <a:prstGeom prst="rect">
            <a:avLst/>
          </a:prstGeom>
          <a:solidFill>
            <a:schemeClr val="accent1">
              <a:alpha val="49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876800" y="1720839"/>
            <a:ext cx="4191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Ġesu’ qabad u qalilhom din          il-parabbola: 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-2" y="0"/>
            <a:ext cx="478220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mb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6674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0"/>
            <a:ext cx="43434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qabad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din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il-parabbola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«Min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jkollu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mitt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nagħġa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jitlef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ambs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2" y="1"/>
            <a:ext cx="915511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0"/>
            <a:ext cx="9144000" cy="35052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ma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jħallix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disgħa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disgħin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fid-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imur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mitlufa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jsibha</a:t>
            </a:r>
            <a:r>
              <a:rPr lang="en-US" sz="5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youth su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2103437"/>
            <a:ext cx="8839200" cy="4525963"/>
          </a:xfrm>
        </p:spPr>
        <p:txBody>
          <a:bodyPr anchor="b"/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U meta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jsibha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jifraħ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biha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jerfagħha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spallejh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imur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id-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isejjaħ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għandu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ħbiebu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ġirien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jgħidilhom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Ifirħu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sibt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      in-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nagħġa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intilfitli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goldencalf.jpg"/>
          <p:cNvPicPr>
            <a:picLocks noChangeAspect="1"/>
          </p:cNvPicPr>
          <p:nvPr/>
        </p:nvPicPr>
        <p:blipFill>
          <a:blip r:embed="rId2" cstate="print"/>
          <a:srcRect b="100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8715375" cy="6858000"/>
          </a:xfrm>
        </p:spPr>
        <p:txBody>
          <a:bodyPr/>
          <a:lstStyle/>
          <a:p>
            <a:pPr eaLnBrk="1" hangingPunct="1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Malajr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warrbu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mit-triq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wrejthom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għoġol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tal-metall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imdewweb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niżlu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fl-art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iqimuh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oud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istess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jiġri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fis-smewwiet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ikun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ferħ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midneb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jindem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disgħa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disgħin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kellux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bżonn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ndiema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52400"/>
            <a:ext cx="4191000" cy="67056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Jew min hi </a:t>
            </a:r>
            <a:r>
              <a:rPr lang="en-US" sz="5400" dirty="0" err="1">
                <a:latin typeface="Trebuchet MS" pitchFamily="34" charset="0"/>
              </a:rPr>
              <a:t>dik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il-mara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jkollha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għaxar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drakmiet</a:t>
            </a:r>
            <a:r>
              <a:rPr lang="en-US" sz="5400" dirty="0">
                <a:latin typeface="Trebuchet MS" pitchFamily="34" charset="0"/>
              </a:rPr>
              <a:t> u </a:t>
            </a:r>
            <a:r>
              <a:rPr lang="en-US" sz="5400" dirty="0" err="1">
                <a:latin typeface="Trebuchet MS" pitchFamily="34" charset="0"/>
              </a:rPr>
              <a:t>titlef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waħda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minnhom</a:t>
            </a:r>
            <a:r>
              <a:rPr lang="en-US" sz="5400" dirty="0">
                <a:latin typeface="Trebuchet MS" pitchFamily="34" charset="0"/>
              </a:rPr>
              <a:t>, </a:t>
            </a:r>
            <a:endParaRPr lang="en-US" sz="5400" dirty="0"/>
          </a:p>
        </p:txBody>
      </p:sp>
      <p:pic>
        <p:nvPicPr>
          <p:cNvPr id="4" name="Picture 3" descr="tear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919981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il-lamp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21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50716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mhijiex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tixgħel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il-musbieħ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tiknes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tibqa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tfittex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bil-għaqal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ssibha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latin typeface="Trebuchet MS" pitchFamily="34" charset="0"/>
              </a:rPr>
              <a:t>U meta </a:t>
            </a:r>
            <a:r>
              <a:rPr lang="en-US" sz="5400" dirty="0" err="1">
                <a:latin typeface="Trebuchet MS" pitchFamily="34" charset="0"/>
              </a:rPr>
              <a:t>ssibha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issejjaħ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għandha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lil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ħbiebha</a:t>
            </a:r>
            <a:r>
              <a:rPr lang="en-US" sz="5400" dirty="0">
                <a:latin typeface="Trebuchet MS" pitchFamily="34" charset="0"/>
              </a:rPr>
              <a:t> u l-</a:t>
            </a:r>
            <a:r>
              <a:rPr lang="en-US" sz="5400" dirty="0" err="1">
                <a:latin typeface="Trebuchet MS" pitchFamily="34" charset="0"/>
              </a:rPr>
              <a:t>ġirien</a:t>
            </a:r>
            <a:r>
              <a:rPr lang="en-US" sz="5400" dirty="0">
                <a:latin typeface="Trebuchet MS" pitchFamily="34" charset="0"/>
              </a:rPr>
              <a:t>, u </a:t>
            </a:r>
            <a:r>
              <a:rPr lang="en-US" sz="5400" dirty="0" err="1">
                <a:latin typeface="Trebuchet MS" pitchFamily="34" charset="0"/>
              </a:rPr>
              <a:t>tgħidilhom</a:t>
            </a:r>
            <a:r>
              <a:rPr lang="en-US" sz="5400" dirty="0">
                <a:latin typeface="Trebuchet MS" pitchFamily="34" charset="0"/>
              </a:rPr>
              <a:t>: “</a:t>
            </a:r>
            <a:r>
              <a:rPr lang="en-US" sz="5400" dirty="0" err="1">
                <a:latin typeface="Trebuchet MS" pitchFamily="34" charset="0"/>
              </a:rPr>
              <a:t>Ifirħu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miegħi</a:t>
            </a:r>
            <a:r>
              <a:rPr lang="en-US" sz="5400" dirty="0">
                <a:latin typeface="Trebuchet MS" pitchFamily="34" charset="0"/>
              </a:rPr>
              <a:t>, </a:t>
            </a:r>
            <a:r>
              <a:rPr lang="en-US" sz="5400" dirty="0" err="1">
                <a:latin typeface="Trebuchet MS" pitchFamily="34" charset="0"/>
              </a:rPr>
              <a:t>għax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sibt</a:t>
            </a:r>
            <a:r>
              <a:rPr lang="en-US" sz="5400" dirty="0">
                <a:latin typeface="Trebuchet MS" pitchFamily="34" charset="0"/>
              </a:rPr>
              <a:t> id-</a:t>
            </a:r>
            <a:r>
              <a:rPr lang="en-US" sz="5400" dirty="0" err="1">
                <a:latin typeface="Trebuchet MS" pitchFamily="34" charset="0"/>
              </a:rPr>
              <a:t>drakma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li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kienet</a:t>
            </a:r>
            <a:r>
              <a:rPr lang="en-US" sz="5400" dirty="0">
                <a:latin typeface="Trebuchet MS" pitchFamily="34" charset="0"/>
              </a:rPr>
              <a:t> </a:t>
            </a:r>
            <a:r>
              <a:rPr lang="en-US" sz="5400" dirty="0" err="1">
                <a:latin typeface="Trebuchet MS" pitchFamily="34" charset="0"/>
              </a:rPr>
              <a:t>intilfitli</a:t>
            </a:r>
            <a:r>
              <a:rPr lang="en-US" sz="5400" dirty="0">
                <a:latin typeface="Trebuchet MS" pitchFamily="34" charset="0"/>
              </a:rPr>
              <a:t>.” </a:t>
            </a:r>
            <a:endParaRPr lang="en-US" sz="5400" dirty="0"/>
          </a:p>
        </p:txBody>
      </p:sp>
      <p:pic>
        <p:nvPicPr>
          <p:cNvPr id="4" name="Picture 3" descr="money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0" y="4438650"/>
            <a:ext cx="36195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4800600" cy="6858000"/>
          </a:xfrm>
        </p:spPr>
        <p:txBody>
          <a:bodyPr anchor="ctr">
            <a:noAutofit/>
          </a:bodyPr>
          <a:lstStyle/>
          <a:p>
            <a:pPr marL="1588" indent="-1588" algn="ctr">
              <a:buNone/>
            </a:pPr>
            <a:r>
              <a:rPr lang="en-US" sz="4800" dirty="0" err="1">
                <a:latin typeface="Trebuchet MS" pitchFamily="34" charset="0"/>
              </a:rPr>
              <a:t>Ngħidilkom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jien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istess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ferħ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ikun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hemm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fost</a:t>
            </a:r>
            <a:r>
              <a:rPr lang="en-US" sz="4800" dirty="0">
                <a:latin typeface="Trebuchet MS" pitchFamily="34" charset="0"/>
              </a:rPr>
              <a:t> l-</a:t>
            </a:r>
            <a:r>
              <a:rPr lang="en-US" sz="4800" dirty="0" err="1">
                <a:latin typeface="Trebuchet MS" pitchFamily="34" charset="0"/>
              </a:rPr>
              <a:t>anġli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ta</a:t>
            </a:r>
            <a:r>
              <a:rPr lang="en-US" sz="4800" dirty="0">
                <a:latin typeface="Trebuchet MS" pitchFamily="34" charset="0"/>
              </a:rPr>
              <a:t>’ </a:t>
            </a:r>
            <a:r>
              <a:rPr lang="en-US" sz="4800" dirty="0" err="1">
                <a:latin typeface="Trebuchet MS" pitchFamily="34" charset="0"/>
              </a:rPr>
              <a:t>Alla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għal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midneb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wieħed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li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jindem</a:t>
            </a:r>
            <a:r>
              <a:rPr lang="en-US" sz="4800" dirty="0">
                <a:latin typeface="Trebuchet MS" pitchFamily="34" charset="0"/>
              </a:rPr>
              <a:t>.» </a:t>
            </a:r>
            <a:r>
              <a:rPr lang="en-US" sz="4800" dirty="0" err="1">
                <a:latin typeface="Trebuchet MS" pitchFamily="34" charset="0"/>
              </a:rPr>
              <a:t>Qalilhom</a:t>
            </a:r>
            <a:r>
              <a:rPr lang="en-US" sz="4800" dirty="0">
                <a:latin typeface="Trebuchet MS" pitchFamily="34" charset="0"/>
              </a:rPr>
              <a:t> </a:t>
            </a:r>
            <a:r>
              <a:rPr lang="en-US" sz="4800" dirty="0" err="1">
                <a:latin typeface="Trebuchet MS" pitchFamily="34" charset="0"/>
              </a:rPr>
              <a:t>ukoll</a:t>
            </a:r>
            <a:r>
              <a:rPr lang="en-US" sz="4800" dirty="0">
                <a:latin typeface="Trebuchet MS" pitchFamily="34" charset="0"/>
              </a:rPr>
              <a:t>:</a:t>
            </a:r>
            <a:endParaRPr lang="en-US" sz="4800" dirty="0"/>
          </a:p>
        </p:txBody>
      </p:sp>
      <p:pic>
        <p:nvPicPr>
          <p:cNvPr id="4" name="Picture 3" descr="angel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457200"/>
            <a:ext cx="4143375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486400" y="889844"/>
            <a:ext cx="36576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“Kien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raġel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 kellu żewġ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ulied.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10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Iż-żgħir qal lil missieru, ‘Missier, agħtini s-sehem li jmiss lili mill-ġid.” U dak qassmilhom il-ġid. 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b="555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191000" y="0"/>
            <a:ext cx="4792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kinux għaddew wisq ġranet, meta ż-żgħir sarr kollox u telaq minn beltu lejn pajjiż imbiegħed, 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466-the-prodigal-son-gerrit-van-honthor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4570274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hemmhekk berbaq ġidu  kollu f’ħajja mtajra. 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419600" y="1"/>
            <a:ext cx="4689475" cy="6858000"/>
          </a:xfrm>
          <a:prstGeom prst="rect">
            <a:avLst/>
          </a:prstGeom>
          <a:solidFill>
            <a:srgbClr val="FFFF99">
              <a:alpha val="3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9600" y="0"/>
            <a:ext cx="47244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ħela kull ma kellu, fuq dak il-pajjiż waqa’ ġuħ kbir, u hu beda jħoss ruħu                 fil-bżonn.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668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" y="3429000"/>
            <a:ext cx="9143999" cy="3082925"/>
          </a:xfrm>
        </p:spPr>
        <p:txBody>
          <a:bodyPr/>
          <a:lstStyle/>
          <a:p>
            <a:pPr eaLnBrk="1" hangingPunct="1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offrewlu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sagrifiċċju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“Dawn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Iżrael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tellgħuk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mill-art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tal-Eġittu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.”»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charset="0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" y="0"/>
            <a:ext cx="4343400" cy="6858000"/>
          </a:xfrm>
          <a:prstGeom prst="rect">
            <a:avLst/>
          </a:prstGeom>
          <a:solidFill>
            <a:srgbClr val="FFFF99">
              <a:alpha val="3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1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mar daħal ma wieħed minn dak      il-pajjiż li bagħtu      fir-raba’ tiegħu jirgħa l-qżieqeż.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8546"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349492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 jixtieq ħafna kieku jimla’ żaqqu mqar bil-ħarrub li kienu jieklu l-qżieqeż, imma ħadd ma kien jagħtih. 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51054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 daħal fih innifsu         u qal, 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0"/>
            <a:ext cx="4953000" cy="6858000"/>
          </a:xfrm>
          <a:prstGeom prst="rect">
            <a:avLst/>
          </a:prstGeom>
          <a:solidFill>
            <a:srgbClr val="00FFFF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4872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‘Kemm lavranti ma’ missieri għandhom ħobż bix-xaba’, u jien qiegħed hawn imut bil-ġuħ!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333399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r="6255"/>
          <a:stretch>
            <a:fillRect/>
          </a:stretch>
        </p:blipFill>
        <p:spPr bwMode="auto">
          <a:xfrm flipH="1">
            <a:off x="4754031" y="0"/>
            <a:ext cx="43899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24200" y="889844"/>
            <a:ext cx="6019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nqum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mmur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dnibt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950" y="0"/>
            <a:ext cx="4972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889844"/>
            <a:ext cx="5486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jistħoqqlix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iżjed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nissejjaħ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żommni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mil-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lavranti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wiccufl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838"/>
            <a:ext cx="9144000" cy="422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45547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telaq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-Prodigal-So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fil-bogħod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lemħu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tħassru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333399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333399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b’ġirja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mar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inxteħet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għonqu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mlieh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bil-bews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DVD_004 copy"/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</a:blip>
          <a:srcRect/>
          <a:stretch>
            <a:fillRect/>
          </a:stretch>
        </p:blipFill>
        <p:spPr bwMode="auto">
          <a:xfrm>
            <a:off x="0" y="457200"/>
            <a:ext cx="3887788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05200" y="474345"/>
            <a:ext cx="56388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dnibt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ma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jistħoqqlix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iżjed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nissejjaħ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488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344168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lill-qaddejja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Isaw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Ġibulu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isbaħ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libsa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xidduhielu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12738" y="0"/>
            <a:ext cx="4679950" cy="6858000"/>
          </a:xfrm>
          <a:prstGeom prst="rect">
            <a:avLst/>
          </a:prstGeom>
          <a:solidFill>
            <a:srgbClr val="FFFF00">
              <a:alpha val="32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28600" y="908895"/>
            <a:ext cx="4835525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libbsulu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ċ-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ċurkett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f’sebgħu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333399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sandli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f’riġlejh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</a:p>
        </p:txBody>
      </p:sp>
      <p:pic>
        <p:nvPicPr>
          <p:cNvPr id="13318" name="Picture 6" descr="75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259"/>
          <a:stretch>
            <a:fillRect/>
          </a:stretch>
        </p:blipFill>
        <p:spPr bwMode="auto">
          <a:xfrm>
            <a:off x="4953000" y="3124199"/>
            <a:ext cx="4114801" cy="3733801"/>
          </a:xfrm>
          <a:prstGeom prst="rect">
            <a:avLst/>
          </a:prstGeom>
          <a:noFill/>
        </p:spPr>
      </p:pic>
      <p:pic>
        <p:nvPicPr>
          <p:cNvPr id="13320" name="Picture 8" descr="curkett"/>
          <p:cNvPicPr>
            <a:picLocks noChangeAspect="1" noChangeArrowheads="1"/>
          </p:cNvPicPr>
          <p:nvPr/>
        </p:nvPicPr>
        <p:blipFill>
          <a:blip r:embed="rId4" cstate="print"/>
          <a:srcRect l="34248" t="20766" r="29234" b="26395"/>
          <a:stretch>
            <a:fillRect/>
          </a:stretch>
        </p:blipFill>
        <p:spPr bwMode="auto">
          <a:xfrm>
            <a:off x="5138593" y="762000"/>
            <a:ext cx="3776807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00562" cy="6858000"/>
          </a:xfrm>
        </p:spPr>
        <p:txBody>
          <a:bodyPr/>
          <a:lstStyle/>
          <a:p>
            <a:pPr eaLnBrk="1" hangingPunct="1"/>
            <a:r>
              <a:rPr lang="en-US" sz="5400" i="1" dirty="0">
                <a:latin typeface="Trebuchet MS" pitchFamily="34" charset="0"/>
              </a:rPr>
              <a:t>U l-</a:t>
            </a:r>
            <a:r>
              <a:rPr lang="en-US" sz="5400" i="1" dirty="0" err="1">
                <a:latin typeface="Trebuchet MS" pitchFamily="34" charset="0"/>
              </a:rPr>
              <a:t>Mulej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issokta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jgħid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lil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Mosè</a:t>
            </a:r>
            <a:r>
              <a:rPr lang="en-US" sz="5400" i="1" dirty="0">
                <a:latin typeface="Trebuchet MS" pitchFamily="34" charset="0"/>
              </a:rPr>
              <a:t>: «</a:t>
            </a:r>
            <a:r>
              <a:rPr lang="en-US" sz="5400" i="1" dirty="0" err="1">
                <a:latin typeface="Trebuchet MS" pitchFamily="34" charset="0"/>
              </a:rPr>
              <a:t>Jiena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ħarist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lejn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dan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il-poplu</a:t>
            </a:r>
            <a:r>
              <a:rPr lang="en-US" sz="5400" i="1" dirty="0">
                <a:latin typeface="Trebuchet MS" pitchFamily="34" charset="0"/>
              </a:rPr>
              <a:t>, u </a:t>
            </a:r>
            <a:r>
              <a:rPr lang="en-US" sz="5400" i="1" dirty="0" err="1">
                <a:latin typeface="Trebuchet MS" pitchFamily="34" charset="0"/>
              </a:rPr>
              <a:t>rajt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li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hu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poplu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ta</a:t>
            </a:r>
            <a:r>
              <a:rPr lang="en-US" sz="5400" i="1" dirty="0">
                <a:latin typeface="Trebuchet MS" pitchFamily="34" charset="0"/>
              </a:rPr>
              <a:t>’ </a:t>
            </a:r>
            <a:r>
              <a:rPr lang="en-US" sz="5400" i="1" dirty="0" err="1">
                <a:latin typeface="Trebuchet MS" pitchFamily="34" charset="0"/>
              </a:rPr>
              <a:t>ras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iebsa</a:t>
            </a:r>
            <a:r>
              <a:rPr lang="en-US" sz="5400" i="1" dirty="0">
                <a:latin typeface="Trebuchet MS" pitchFamily="34" charset="0"/>
              </a:rPr>
              <a:t>.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20483" name="Picture 3" descr="GF_Morning_Sun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15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1687548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għoġol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imsemmen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oqtluh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nieklu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festa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mejjet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reġa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mitluf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nstab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!’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festa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4581525"/>
            <a:ext cx="9144000" cy="2276475"/>
          </a:xfrm>
          <a:prstGeom prst="rect">
            <a:avLst/>
          </a:prstGeom>
          <a:solidFill>
            <a:srgbClr val="FFCC99">
              <a:alpha val="3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0"/>
            <a:ext cx="9144000" cy="1773238"/>
          </a:xfrm>
          <a:prstGeom prst="rect">
            <a:avLst/>
          </a:prstGeom>
          <a:solidFill>
            <a:srgbClr val="FFCC99">
              <a:alpha val="39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rgbClr val="333399">
                    <a:satMod val="175000"/>
                    <a:alpha val="4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-30126"/>
            <a:ext cx="91265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fl-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s-CO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Huwa</a:t>
            </a:r>
            <a:r>
              <a:rPr lang="es-C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s-CO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rieġa</a:t>
            </a:r>
            <a:r>
              <a:rPr lang="es-C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lura, </a:t>
            </a:r>
            <a:r>
              <a:rPr lang="es-CO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s-C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wasal</a:t>
            </a:r>
            <a:r>
              <a:rPr lang="es-C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qrib</a:t>
            </a:r>
            <a:r>
              <a:rPr lang="es-C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id-dar sema’ </a:t>
            </a:r>
            <a:r>
              <a:rPr lang="es-CO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daqq</a:t>
            </a:r>
            <a:r>
              <a:rPr lang="es-C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s-CO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żfin</a:t>
            </a:r>
            <a:r>
              <a:rPr lang="es-CO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4524375"/>
            <a:ext cx="9144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mill-qaddejja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staqsieh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dan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x’kien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“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ħuk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missierek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qatillu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għoġol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imsemmen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reġa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għandu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s-CO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</a:t>
            </a:r>
            <a:r>
              <a:rPr lang="es-CO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4514801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missierek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qatillu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għoġol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l-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imsemmen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reġa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 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għandu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sħiħ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-9574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Sejjaħ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mill-qaddejja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staqsieh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dan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x’kien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“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s-CO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ħuk</a:t>
            </a:r>
            <a:r>
              <a:rPr lang="es-CO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rgbClr val="333399">
                      <a:satMod val="175000"/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0"/>
            <a:ext cx="5508625" cy="6858000"/>
          </a:xfrm>
          <a:prstGeom prst="rect">
            <a:avLst/>
          </a:prstGeom>
          <a:solidFill>
            <a:srgbClr val="FFFF00">
              <a:alpha val="24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5364" name="Picture 4" descr="9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l="19493"/>
          <a:stretch>
            <a:fillRect/>
          </a:stretch>
        </p:blipFill>
        <p:spPr bwMode="auto">
          <a:xfrm>
            <a:off x="5580063" y="2060575"/>
            <a:ext cx="352742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4925" y="208151"/>
            <a:ext cx="5472113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inkorla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ma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riedx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jidħol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ġewwa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ħareġ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jitolbu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jidħol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ili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dawn is-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snin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naqdik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kelmtek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ksirthielek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kieku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tajtni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gidi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nagħmel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ikla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nifraħ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ma’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ħbiebi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jiġi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ibnek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belagħlek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ġidek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man-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żienja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toqtollu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għoġol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imsemmen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!”</a:t>
            </a:r>
            <a:endParaRPr lang="es-CO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276600" y="0"/>
            <a:ext cx="5867400" cy="6858000"/>
          </a:xfrm>
          <a:prstGeom prst="rect">
            <a:avLst/>
          </a:prstGeom>
          <a:solidFill>
            <a:srgbClr val="FF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3421063" y="-13821"/>
            <a:ext cx="568801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missieru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“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Ibni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miegħi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kulma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huwa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meħtieġ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nagħmlu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festa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nifirħu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ħuk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mejjet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raġa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mitluf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nstab</a:t>
            </a:r>
            <a:r>
              <a:rPr lang="en-US" sz="4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.”»</a:t>
            </a:r>
            <a:endParaRPr lang="en-GB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8280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-K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elma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tal</a:t>
            </a:r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- M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ulej</a:t>
            </a:r>
            <a:endParaRPr lang="en-GB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0" y="5523081"/>
            <a:ext cx="90011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It-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tif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ir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lilek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Kristu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876800" cy="6858000"/>
          </a:xfrm>
        </p:spPr>
        <p:txBody>
          <a:bodyPr/>
          <a:lstStyle/>
          <a:p>
            <a:pPr eaLnBrk="1" hangingPunct="1"/>
            <a:r>
              <a:rPr lang="en-US" sz="5400" i="1" dirty="0" err="1">
                <a:latin typeface="Trebuchet MS" pitchFamily="34" charset="0"/>
              </a:rPr>
              <a:t>Ħallini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waħdi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issa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ħalli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nixgħel</a:t>
            </a:r>
            <a:r>
              <a:rPr lang="en-US" sz="5400" i="1" dirty="0">
                <a:latin typeface="Trebuchet MS" pitchFamily="34" charset="0"/>
              </a:rPr>
              <a:t>         </a:t>
            </a:r>
            <a:r>
              <a:rPr lang="en-US" sz="5400" i="1" dirty="0" err="1">
                <a:latin typeface="Trebuchet MS" pitchFamily="34" charset="0"/>
              </a:rPr>
              <a:t>il-korla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tiegħi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għalihom</a:t>
            </a:r>
            <a:r>
              <a:rPr lang="en-US" sz="5400" i="1" dirty="0">
                <a:latin typeface="Trebuchet MS" pitchFamily="34" charset="0"/>
              </a:rPr>
              <a:t> u </a:t>
            </a:r>
            <a:r>
              <a:rPr lang="en-US" sz="5400" i="1" dirty="0" err="1">
                <a:latin typeface="Trebuchet MS" pitchFamily="34" charset="0"/>
              </a:rPr>
              <a:t>neqridhom</a:t>
            </a:r>
            <a:r>
              <a:rPr lang="en-US" sz="5400" i="1" dirty="0">
                <a:latin typeface="Trebuchet MS" pitchFamily="34" charset="0"/>
              </a:rPr>
              <a:t>. U </a:t>
            </a:r>
            <a:r>
              <a:rPr lang="en-US" sz="5400" i="1" dirty="0" err="1">
                <a:latin typeface="Trebuchet MS" pitchFamily="34" charset="0"/>
              </a:rPr>
              <a:t>lilek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nagħmlek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ġens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kbir</a:t>
            </a:r>
            <a:r>
              <a:rPr lang="en-US" sz="5400" i="1" dirty="0">
                <a:latin typeface="Trebuchet MS" pitchFamily="34" charset="0"/>
              </a:rPr>
              <a:t>.»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6901"/>
          <a:stretch>
            <a:fillRect/>
          </a:stretch>
        </p:blipFill>
        <p:spPr bwMode="auto">
          <a:xfrm flipH="1">
            <a:off x="4876800" y="0"/>
            <a:ext cx="4267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714875" y="0"/>
            <a:ext cx="4071938" cy="6858000"/>
          </a:xfrm>
        </p:spPr>
        <p:txBody>
          <a:bodyPr/>
          <a:lstStyle/>
          <a:p>
            <a:pPr eaLnBrk="1" hangingPunct="1"/>
            <a:r>
              <a:rPr lang="en-US" sz="5400" i="1" dirty="0" err="1">
                <a:latin typeface="Trebuchet MS" pitchFamily="34" charset="0"/>
              </a:rPr>
              <a:t>Mosè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mbagħad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talab</a:t>
            </a:r>
            <a:r>
              <a:rPr lang="en-US" sz="5400" i="1" dirty="0">
                <a:latin typeface="Trebuchet MS" pitchFamily="34" charset="0"/>
              </a:rPr>
              <a:t>      </a:t>
            </a:r>
            <a:r>
              <a:rPr lang="en-US" sz="5400" i="1" dirty="0" err="1">
                <a:latin typeface="Trebuchet MS" pitchFamily="34" charset="0"/>
              </a:rPr>
              <a:t>bil-ħniena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quddiem</a:t>
            </a:r>
            <a:r>
              <a:rPr lang="en-US" sz="5400" i="1" dirty="0">
                <a:latin typeface="Trebuchet MS" pitchFamily="34" charset="0"/>
              </a:rPr>
              <a:t>    </a:t>
            </a:r>
            <a:r>
              <a:rPr lang="en-US" sz="5400" i="1" dirty="0" err="1">
                <a:latin typeface="Trebuchet MS" pitchFamily="34" charset="0"/>
              </a:rPr>
              <a:t>il-Mulej</a:t>
            </a:r>
            <a:r>
              <a:rPr lang="en-US" sz="5400" i="1" dirty="0">
                <a:latin typeface="Trebuchet MS" pitchFamily="34" charset="0"/>
              </a:rPr>
              <a:t>, </a:t>
            </a:r>
            <a:r>
              <a:rPr lang="en-US" sz="5400" i="1" dirty="0" err="1">
                <a:latin typeface="Trebuchet MS" pitchFamily="34" charset="0"/>
              </a:rPr>
              <a:t>Alla</a:t>
            </a:r>
            <a:r>
              <a:rPr lang="en-US" sz="5400" i="1" dirty="0">
                <a:latin typeface="Trebuchet MS" pitchFamily="34" charset="0"/>
              </a:rPr>
              <a:t> </a:t>
            </a:r>
            <a:r>
              <a:rPr lang="en-US" sz="5400" i="1" dirty="0" err="1">
                <a:latin typeface="Trebuchet MS" pitchFamily="34" charset="0"/>
              </a:rPr>
              <a:t>tiegħu</a:t>
            </a:r>
            <a:r>
              <a:rPr lang="en-US" sz="5400" i="1" dirty="0">
                <a:latin typeface="Trebuchet MS" pitchFamily="34" charset="0"/>
              </a:rPr>
              <a:t>, u </a:t>
            </a:r>
            <a:r>
              <a:rPr lang="en-US" sz="5400" i="1" dirty="0" err="1">
                <a:latin typeface="Trebuchet MS" pitchFamily="34" charset="0"/>
              </a:rPr>
              <a:t>qal</a:t>
            </a:r>
            <a:r>
              <a:rPr lang="en-US" sz="5400" i="1" dirty="0">
                <a:latin typeface="Trebuchet MS" pitchFamily="34" charset="0"/>
              </a:rPr>
              <a:t>:</a:t>
            </a:r>
            <a:endParaRPr lang="en-GB" sz="5400" dirty="0">
              <a:latin typeface="Trebuchet MS" charset="0"/>
            </a:endParaRPr>
          </a:p>
        </p:txBody>
      </p:sp>
      <p:pic>
        <p:nvPicPr>
          <p:cNvPr id="22531" name="Picture 4" descr="moses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6913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876800" cy="6858000"/>
          </a:xfrm>
        </p:spPr>
        <p:txBody>
          <a:bodyPr/>
          <a:lstStyle/>
          <a:p>
            <a:pPr eaLnBrk="1" hangingPunct="1"/>
            <a:r>
              <a:rPr lang="en-US" sz="4800" i="1" dirty="0">
                <a:latin typeface="Trebuchet MS" pitchFamily="34" charset="0"/>
              </a:rPr>
              <a:t>«</a:t>
            </a:r>
            <a:r>
              <a:rPr lang="en-US" sz="4800" i="1" dirty="0" err="1">
                <a:latin typeface="Trebuchet MS" pitchFamily="34" charset="0"/>
              </a:rPr>
              <a:t>Għaliex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Mulej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tixgħel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bil-korla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tiegħek</a:t>
            </a:r>
            <a:r>
              <a:rPr lang="en-US" sz="4800" i="1" dirty="0">
                <a:latin typeface="Trebuchet MS" pitchFamily="34" charset="0"/>
              </a:rPr>
              <a:t>      </a:t>
            </a:r>
            <a:r>
              <a:rPr lang="en-US" sz="4800" i="1" dirty="0" err="1">
                <a:latin typeface="Trebuchet MS" pitchFamily="34" charset="0"/>
              </a:rPr>
              <a:t>għall-poplu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tiegħek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li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int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b’ħila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kbira</a:t>
            </a:r>
            <a:r>
              <a:rPr lang="en-US" sz="4800" i="1" dirty="0">
                <a:latin typeface="Trebuchet MS" pitchFamily="34" charset="0"/>
              </a:rPr>
              <a:t> u </a:t>
            </a:r>
            <a:r>
              <a:rPr lang="en-US" sz="4800" i="1" dirty="0" err="1">
                <a:latin typeface="Trebuchet MS" pitchFamily="34" charset="0"/>
              </a:rPr>
              <a:t>b’id</a:t>
            </a:r>
            <a:r>
              <a:rPr lang="en-US" sz="4800" i="1" dirty="0">
                <a:latin typeface="Trebuchet MS" pitchFamily="34" charset="0"/>
              </a:rPr>
              <a:t> </a:t>
            </a:r>
            <a:r>
              <a:rPr lang="en-US" sz="4800" i="1" dirty="0" err="1">
                <a:latin typeface="Trebuchet MS" pitchFamily="34" charset="0"/>
              </a:rPr>
              <a:t>qawwija</a:t>
            </a:r>
            <a:r>
              <a:rPr lang="en-US" sz="4800" i="1" dirty="0">
                <a:latin typeface="Trebuchet MS" pitchFamily="34" charset="0"/>
              </a:rPr>
              <a:t>, </a:t>
            </a:r>
            <a:r>
              <a:rPr lang="en-US" sz="4800" i="1" dirty="0" err="1">
                <a:latin typeface="Trebuchet MS" pitchFamily="34" charset="0"/>
              </a:rPr>
              <a:t>ħriġtu</a:t>
            </a:r>
            <a:r>
              <a:rPr lang="en-US" sz="4800" i="1" dirty="0">
                <a:latin typeface="Trebuchet MS" pitchFamily="34" charset="0"/>
              </a:rPr>
              <a:t> mill-art </a:t>
            </a:r>
            <a:r>
              <a:rPr lang="en-US" sz="4800" i="1" dirty="0" err="1">
                <a:latin typeface="Trebuchet MS" pitchFamily="34" charset="0"/>
              </a:rPr>
              <a:t>tal-Eġittu</a:t>
            </a:r>
            <a:r>
              <a:rPr lang="en-US" sz="4800" i="1" dirty="0">
                <a:latin typeface="Trebuchet MS" pitchFamily="34" charset="0"/>
              </a:rPr>
              <a:t>?</a:t>
            </a:r>
            <a:endParaRPr lang="en-GB" sz="4800" dirty="0">
              <a:latin typeface="Trebuchet MS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997704" y="0"/>
            <a:ext cx="41462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1353</Words>
  <Application>Microsoft Macintosh PowerPoint</Application>
  <PresentationFormat>On-screen Show (4:3)</PresentationFormat>
  <Paragraphs>107</Paragraphs>
  <Slides>65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40</vt:i4>
      </vt:variant>
      <vt:variant>
        <vt:lpstr>Slide Titles</vt:lpstr>
      </vt:variant>
      <vt:variant>
        <vt:i4>65</vt:i4>
      </vt:variant>
    </vt:vector>
  </HeadingPairs>
  <TitlesOfParts>
    <vt:vector size="108" baseType="lpstr">
      <vt:lpstr>Arial</vt:lpstr>
      <vt:lpstr>Calibri</vt:lpstr>
      <vt:lpstr>Trebuchet MS</vt:lpstr>
      <vt:lpstr>Office Theme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29_Default Design</vt:lpstr>
      <vt:lpstr>30_Default Design</vt:lpstr>
      <vt:lpstr>31_Default Design</vt:lpstr>
      <vt:lpstr>32_Default Design</vt:lpstr>
      <vt:lpstr>33_Default Design</vt:lpstr>
      <vt:lpstr>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Festa  tal-Festi!</vt:lpstr>
      <vt:lpstr>Qari mill-Ktieb  ta’ l-Eżodu.  Eż 32, 7-11, 13-14</vt:lpstr>
      <vt:lpstr>F’dak iż-żmien, il-Mulej qal lil Mosè: «Mur u inżel, għaliex tħassar il-poplu tiegħek, li inti tellajt          mill-Eġittu.</vt:lpstr>
      <vt:lpstr>Malajr warrbu mit-triq li jiena wrejthom: għamlu għalihom għoġol tal-metall imdewweb, niżlu wiċċhom fl-art iqimuh, </vt:lpstr>
      <vt:lpstr>u offrewlu sagrifiċċju u qalu: “Dawn huma l-allat tiegħek, Iżrael, li tellgħuk mill-art tal-Eġittu.”»</vt:lpstr>
      <vt:lpstr>U l-Mulej issokta jgħid lil Mosè: «Jiena ħarist lejn dan il-poplu, u rajt li hu poplu ta’ ras iebsa.</vt:lpstr>
      <vt:lpstr>Ħallini waħdi, issa, ħalli nixgħel         il-korla tiegħi għalihom u neqridhom. U lilek nagħmlek ġens kbir.»</vt:lpstr>
      <vt:lpstr>Mosè mbagħad talab      bil-ħniena quddiem    il-Mulej, Alla tiegħu, u qal:</vt:lpstr>
      <vt:lpstr>«Għaliex, Mulej, tixgħel bil-korla tiegħek      għall-poplu tiegħek, li int, b’ħila kbira u b’id qawwija, ħriġtu mill-art tal-Eġittu?</vt:lpstr>
      <vt:lpstr>Ftakar f’Abraham, f’Iżakk u f’Iżrael, il-qaddejja tiegħek, li int ħliftilhom bik innifsek u għedtilhom:</vt:lpstr>
      <vt:lpstr>“Inkattar in-nisel tagħkom bħall-kwiekeb tas-sema,  u din l-art kollha,   li jien wegħedt, nagħtiha lil  nisilkom bħala wirt għal dejjem.”»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Kristu Ġesù ġie fid-dinja biex isalva l-midinbin.  Qari mill-Ewwel Ittra ta’ San Pawl Appostlu lil Timotju 1 Tim 1, 12-17</vt:lpstr>
      <vt:lpstr>Għażiż, niżżi ħajr lil Kristu Ġesù Sidna, li tani       l-qawwa għal dan  ix-xogħol</vt:lpstr>
      <vt:lpstr>u li deherlu li kienet tistħoqqli l-fiduċja tiegħu u għamilni ministru tiegħu, lili li qabel kont dagħaj, persekutur u żeblieħi tiegħu.</vt:lpstr>
      <vt:lpstr>Iżda sibt       il-ħniena, għax dak li għamilt għamiltu bla ma kont naf, billi kont għadni bla fidi.</vt:lpstr>
      <vt:lpstr>Anzi lili l-grazzja ta’ Sidna kienet mogħtija bil-kotra, flimkien     mal-fidi u mal-imħabba, li hi fi Kristu Ġesù.</vt:lpstr>
      <vt:lpstr>Din hija kelma ta’ min jemminha u jilqagħha għalkollox:</vt:lpstr>
      <vt:lpstr>li Kristu Ġesù ġie fid-dinja biex isalva    l-midinbin; u fosthom, lili  l-ewwel wieħed.</vt:lpstr>
      <vt:lpstr>Iżda jien minħabba f’hekk sibt il-ħniena, biex bija, bħala         l-ewwel wieħed,</vt:lpstr>
      <vt:lpstr>Kristu Ġesù juri s-sabar kollu tiegħu, b’eżempju għal dawk li kienu għad iridu jemmnu fih biex ikollhom il-ħajja ta’ dejjem.</vt:lpstr>
      <vt:lpstr>Lis-Sultan ta’ dejjem, li ma jmutx u li ma jidhirx, lil Alla waħdu, ġieħ u glorja għal dejjem ta’ dejjem!  Ammen.</vt:lpstr>
      <vt:lpstr>PowerPoint Presentation</vt:lpstr>
      <vt:lpstr>Hallelujah. Hallelujah.      Hallelujah.</vt:lpstr>
      <vt:lpstr>Qari  mill-Evanġelju skont  San Luqa.   Lq 15, 1-32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cmgofm</dc:creator>
  <cp:lastModifiedBy>Joseph Magro</cp:lastModifiedBy>
  <cp:revision>72</cp:revision>
  <dcterms:created xsi:type="dcterms:W3CDTF">2010-08-22T20:23:54Z</dcterms:created>
  <dcterms:modified xsi:type="dcterms:W3CDTF">2022-09-13T07:15:59Z</dcterms:modified>
</cp:coreProperties>
</file>