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theme/theme9.xml" ContentType="application/vnd.openxmlformats-officedocument.theme+xml"/>
  <Override PartName="/ppt/slideLayouts/slideLayout10.xml" ContentType="application/vnd.openxmlformats-officedocument.presentationml.slideLayout+xml"/>
  <Override PartName="/ppt/theme/theme10.xml" ContentType="application/vnd.openxmlformats-officedocument.theme+xml"/>
  <Override PartName="/ppt/slideLayouts/slideLayout11.xml" ContentType="application/vnd.openxmlformats-officedocument.presentationml.slideLayout+xml"/>
  <Override PartName="/ppt/theme/theme11.xml" ContentType="application/vnd.openxmlformats-officedocument.theme+xml"/>
  <Override PartName="/ppt/slideLayouts/slideLayout12.xml" ContentType="application/vnd.openxmlformats-officedocument.presentationml.slideLayout+xml"/>
  <Override PartName="/ppt/theme/theme12.xml" ContentType="application/vnd.openxmlformats-officedocument.theme+xml"/>
  <Override PartName="/ppt/slideLayouts/slideLayout13.xml" ContentType="application/vnd.openxmlformats-officedocument.presentationml.slideLayout+xml"/>
  <Override PartName="/ppt/theme/theme13.xml" ContentType="application/vnd.openxmlformats-officedocument.theme+xml"/>
  <Override PartName="/ppt/slideLayouts/slideLayout14.xml" ContentType="application/vnd.openxmlformats-officedocument.presentationml.slideLayout+xml"/>
  <Override PartName="/ppt/theme/theme14.xml" ContentType="application/vnd.openxmlformats-officedocument.theme+xml"/>
  <Override PartName="/ppt/slideLayouts/slideLayout15.xml" ContentType="application/vnd.openxmlformats-officedocument.presentationml.slideLayout+xml"/>
  <Override PartName="/ppt/theme/theme15.xml" ContentType="application/vnd.openxmlformats-officedocument.theme+xml"/>
  <Override PartName="/ppt/slideLayouts/slideLayout16.xml" ContentType="application/vnd.openxmlformats-officedocument.presentationml.slideLayout+xml"/>
  <Override PartName="/ppt/theme/theme16.xml" ContentType="application/vnd.openxmlformats-officedocument.theme+xml"/>
  <Override PartName="/ppt/slideLayouts/slideLayout17.xml" ContentType="application/vnd.openxmlformats-officedocument.presentationml.slideLayout+xml"/>
  <Override PartName="/ppt/theme/theme17.xml" ContentType="application/vnd.openxmlformats-officedocument.theme+xml"/>
  <Override PartName="/ppt/slideLayouts/slideLayout18.xml" ContentType="application/vnd.openxmlformats-officedocument.presentationml.slideLayout+xml"/>
  <Override PartName="/ppt/theme/theme18.xml" ContentType="application/vnd.openxmlformats-officedocument.theme+xml"/>
  <Override PartName="/ppt/slideLayouts/slideLayout19.xml" ContentType="application/vnd.openxmlformats-officedocument.presentationml.slideLayout+xml"/>
  <Override PartName="/ppt/theme/theme19.xml" ContentType="application/vnd.openxmlformats-officedocument.theme+xml"/>
  <Override PartName="/ppt/slideLayouts/slideLayout20.xml" ContentType="application/vnd.openxmlformats-officedocument.presentationml.slideLayout+xml"/>
  <Override PartName="/ppt/theme/theme20.xml" ContentType="application/vnd.openxmlformats-officedocument.theme+xml"/>
  <Override PartName="/ppt/slideLayouts/slideLayout21.xml" ContentType="application/vnd.openxmlformats-officedocument.presentationml.slideLayout+xml"/>
  <Override PartName="/ppt/theme/theme21.xml" ContentType="application/vnd.openxmlformats-officedocument.theme+xml"/>
  <Override PartName="/ppt/slideLayouts/slideLayout22.xml" ContentType="application/vnd.openxmlformats-officedocument.presentationml.slideLayout+xml"/>
  <Override PartName="/ppt/theme/theme22.xml" ContentType="application/vnd.openxmlformats-officedocument.theme+xml"/>
  <Override PartName="/ppt/slideLayouts/slideLayout23.xml" ContentType="application/vnd.openxmlformats-officedocument.presentationml.slideLayout+xml"/>
  <Override PartName="/ppt/theme/theme23.xml" ContentType="application/vnd.openxmlformats-officedocument.theme+xml"/>
  <Override PartName="/ppt/slideLayouts/slideLayout24.xml" ContentType="application/vnd.openxmlformats-officedocument.presentationml.slideLayout+xml"/>
  <Override PartName="/ppt/theme/theme24.xml" ContentType="application/vnd.openxmlformats-officedocument.theme+xml"/>
  <Override PartName="/ppt/slideLayouts/slideLayout25.xml" ContentType="application/vnd.openxmlformats-officedocument.presentationml.slideLayout+xml"/>
  <Override PartName="/ppt/theme/theme25.xml" ContentType="application/vnd.openxmlformats-officedocument.theme+xml"/>
  <Override PartName="/ppt/slideLayouts/slideLayout26.xml" ContentType="application/vnd.openxmlformats-officedocument.presentationml.slideLayout+xml"/>
  <Override PartName="/ppt/theme/theme26.xml" ContentType="application/vnd.openxmlformats-officedocument.theme+xml"/>
  <Override PartName="/ppt/slideLayouts/slideLayout27.xml" ContentType="application/vnd.openxmlformats-officedocument.presentationml.slideLayout+xml"/>
  <Override PartName="/ppt/theme/theme27.xml" ContentType="application/vnd.openxmlformats-officedocument.theme+xml"/>
  <Override PartName="/ppt/slideLayouts/slideLayout28.xml" ContentType="application/vnd.openxmlformats-officedocument.presentationml.slideLayout+xml"/>
  <Override PartName="/ppt/theme/theme28.xml" ContentType="application/vnd.openxmlformats-officedocument.theme+xml"/>
  <Override PartName="/ppt/slideLayouts/slideLayout29.xml" ContentType="application/vnd.openxmlformats-officedocument.presentationml.slideLayout+xml"/>
  <Override PartName="/ppt/theme/theme29.xml" ContentType="application/vnd.openxmlformats-officedocument.theme+xml"/>
  <Override PartName="/ppt/slideLayouts/slideLayout30.xml" ContentType="application/vnd.openxmlformats-officedocument.presentationml.slideLayout+xml"/>
  <Override PartName="/ppt/theme/theme30.xml" ContentType="application/vnd.openxmlformats-officedocument.theme+xml"/>
  <Override PartName="/ppt/slideLayouts/slideLayout31.xml" ContentType="application/vnd.openxmlformats-officedocument.presentationml.slideLayout+xml"/>
  <Override PartName="/ppt/theme/theme31.xml" ContentType="application/vnd.openxmlformats-officedocument.theme+xml"/>
  <Override PartName="/ppt/slideLayouts/slideLayout32.xml" ContentType="application/vnd.openxmlformats-officedocument.presentationml.slideLayout+xml"/>
  <Override PartName="/ppt/theme/theme32.xml" ContentType="application/vnd.openxmlformats-officedocument.theme+xml"/>
  <Override PartName="/ppt/slideLayouts/slideLayout33.xml" ContentType="application/vnd.openxmlformats-officedocument.presentationml.slideLayout+xml"/>
  <Override PartName="/ppt/theme/theme33.xml" ContentType="application/vnd.openxmlformats-officedocument.theme+xml"/>
  <Override PartName="/ppt/slideLayouts/slideLayout34.xml" ContentType="application/vnd.openxmlformats-officedocument.presentationml.slideLayout+xml"/>
  <Override PartName="/ppt/theme/theme34.xml" ContentType="application/vnd.openxmlformats-officedocument.theme+xml"/>
  <Override PartName="/ppt/slideLayouts/slideLayout35.xml" ContentType="application/vnd.openxmlformats-officedocument.presentationml.slideLayout+xml"/>
  <Override PartName="/ppt/theme/theme35.xml" ContentType="application/vnd.openxmlformats-officedocument.theme+xml"/>
  <Override PartName="/ppt/slideLayouts/slideLayout36.xml" ContentType="application/vnd.openxmlformats-officedocument.presentationml.slideLayout+xml"/>
  <Override PartName="/ppt/theme/theme36.xml" ContentType="application/vnd.openxmlformats-officedocument.theme+xml"/>
  <Override PartName="/ppt/slideLayouts/slideLayout37.xml" ContentType="application/vnd.openxmlformats-officedocument.presentationml.slideLayout+xml"/>
  <Override PartName="/ppt/theme/theme37.xml" ContentType="application/vnd.openxmlformats-officedocument.theme+xml"/>
  <Override PartName="/ppt/slideLayouts/slideLayout38.xml" ContentType="application/vnd.openxmlformats-officedocument.presentationml.slideLayout+xml"/>
  <Override PartName="/ppt/theme/theme38.xml" ContentType="application/vnd.openxmlformats-officedocument.theme+xml"/>
  <Override PartName="/ppt/slideLayouts/slideLayout39.xml" ContentType="application/vnd.openxmlformats-officedocument.presentationml.slideLayout+xml"/>
  <Override PartName="/ppt/theme/theme39.xml" ContentType="application/vnd.openxmlformats-officedocument.theme+xml"/>
  <Override PartName="/ppt/slideLayouts/slideLayout40.xml" ContentType="application/vnd.openxmlformats-officedocument.presentationml.slideLayout+xml"/>
  <Override PartName="/ppt/theme/theme40.xml" ContentType="application/vnd.openxmlformats-officedocument.theme+xml"/>
  <Override PartName="/ppt/slideLayouts/slideLayout41.xml" ContentType="application/vnd.openxmlformats-officedocument.presentationml.slideLayout+xml"/>
  <Override PartName="/ppt/theme/theme41.xml" ContentType="application/vnd.openxmlformats-officedocument.theme+xml"/>
  <Override PartName="/ppt/slideLayouts/slideLayout42.xml" ContentType="application/vnd.openxmlformats-officedocument.presentationml.slideLayout+xml"/>
  <Override PartName="/ppt/theme/theme42.xml" ContentType="application/vnd.openxmlformats-officedocument.theme+xml"/>
  <Override PartName="/ppt/slideLayouts/slideLayout43.xml" ContentType="application/vnd.openxmlformats-officedocument.presentationml.slideLayout+xml"/>
  <Override PartName="/ppt/theme/theme43.xml" ContentType="application/vnd.openxmlformats-officedocument.theme+xml"/>
  <Override PartName="/ppt/slideLayouts/slideLayout44.xml" ContentType="application/vnd.openxmlformats-officedocument.presentationml.slideLayout+xml"/>
  <Override PartName="/ppt/theme/theme4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64" r:id="rId3"/>
    <p:sldMasterId id="2147483666" r:id="rId4"/>
    <p:sldMasterId id="2147483668" r:id="rId5"/>
    <p:sldMasterId id="2147483670" r:id="rId6"/>
    <p:sldMasterId id="2147483672" r:id="rId7"/>
    <p:sldMasterId id="2147483674" r:id="rId8"/>
    <p:sldMasterId id="2147483676" r:id="rId9"/>
    <p:sldMasterId id="2147483678" r:id="rId10"/>
    <p:sldMasterId id="2147483680" r:id="rId11"/>
    <p:sldMasterId id="2147483684" r:id="rId12"/>
    <p:sldMasterId id="2147483688" r:id="rId13"/>
    <p:sldMasterId id="2147483692" r:id="rId14"/>
    <p:sldMasterId id="2147483694" r:id="rId15"/>
    <p:sldMasterId id="2147483696" r:id="rId16"/>
    <p:sldMasterId id="2147483698" r:id="rId17"/>
    <p:sldMasterId id="2147483700" r:id="rId18"/>
    <p:sldMasterId id="2147483702" r:id="rId19"/>
    <p:sldMasterId id="2147483704" r:id="rId20"/>
    <p:sldMasterId id="2147483706" r:id="rId21"/>
    <p:sldMasterId id="2147483708" r:id="rId22"/>
    <p:sldMasterId id="2147483710" r:id="rId23"/>
    <p:sldMasterId id="2147483712" r:id="rId24"/>
    <p:sldMasterId id="2147483714" r:id="rId25"/>
    <p:sldMasterId id="2147483716" r:id="rId26"/>
    <p:sldMasterId id="2147483718" r:id="rId27"/>
    <p:sldMasterId id="2147483720" r:id="rId28"/>
    <p:sldMasterId id="2147483722" r:id="rId29"/>
    <p:sldMasterId id="2147483724" r:id="rId30"/>
    <p:sldMasterId id="2147483726" r:id="rId31"/>
    <p:sldMasterId id="2147483728" r:id="rId32"/>
    <p:sldMasterId id="2147483730" r:id="rId33"/>
    <p:sldMasterId id="2147483732" r:id="rId34"/>
    <p:sldMasterId id="2147483734" r:id="rId35"/>
    <p:sldMasterId id="2147483736" r:id="rId36"/>
    <p:sldMasterId id="2147483738" r:id="rId37"/>
    <p:sldMasterId id="2147483740" r:id="rId38"/>
    <p:sldMasterId id="2147483742" r:id="rId39"/>
    <p:sldMasterId id="2147483744" r:id="rId40"/>
    <p:sldMasterId id="2147483746" r:id="rId41"/>
    <p:sldMasterId id="2147483748" r:id="rId42"/>
    <p:sldMasterId id="2147483750" r:id="rId43"/>
    <p:sldMasterId id="2147483752" r:id="rId44"/>
  </p:sldMasterIdLst>
  <p:sldIdLst>
    <p:sldId id="257" r:id="rId45"/>
    <p:sldId id="258" r:id="rId46"/>
    <p:sldId id="259" r:id="rId47"/>
    <p:sldId id="260" r:id="rId48"/>
    <p:sldId id="261" r:id="rId49"/>
    <p:sldId id="262" r:id="rId50"/>
    <p:sldId id="263" r:id="rId51"/>
    <p:sldId id="264" r:id="rId52"/>
    <p:sldId id="265" r:id="rId53"/>
    <p:sldId id="266" r:id="rId54"/>
    <p:sldId id="267" r:id="rId55"/>
    <p:sldId id="305" r:id="rId56"/>
    <p:sldId id="269" r:id="rId57"/>
    <p:sldId id="306" r:id="rId58"/>
    <p:sldId id="271" r:id="rId59"/>
    <p:sldId id="307" r:id="rId60"/>
    <p:sldId id="273" r:id="rId61"/>
    <p:sldId id="274" r:id="rId62"/>
    <p:sldId id="275" r:id="rId63"/>
    <p:sldId id="276" r:id="rId64"/>
    <p:sldId id="277" r:id="rId65"/>
    <p:sldId id="308" r:id="rId66"/>
    <p:sldId id="278" r:id="rId67"/>
    <p:sldId id="279" r:id="rId68"/>
    <p:sldId id="280" r:id="rId69"/>
    <p:sldId id="281" r:id="rId70"/>
    <p:sldId id="282" r:id="rId71"/>
    <p:sldId id="283" r:id="rId72"/>
    <p:sldId id="284" r:id="rId73"/>
    <p:sldId id="285" r:id="rId74"/>
    <p:sldId id="286" r:id="rId75"/>
    <p:sldId id="287" r:id="rId76"/>
    <p:sldId id="288" r:id="rId77"/>
    <p:sldId id="289" r:id="rId78"/>
    <p:sldId id="290" r:id="rId79"/>
    <p:sldId id="291" r:id="rId80"/>
    <p:sldId id="292" r:id="rId81"/>
    <p:sldId id="293" r:id="rId82"/>
    <p:sldId id="294" r:id="rId83"/>
    <p:sldId id="309" r:id="rId84"/>
    <p:sldId id="295" r:id="rId85"/>
    <p:sldId id="310" r:id="rId86"/>
    <p:sldId id="311" r:id="rId87"/>
    <p:sldId id="296" r:id="rId88"/>
    <p:sldId id="297" r:id="rId89"/>
    <p:sldId id="298" r:id="rId90"/>
    <p:sldId id="299" r:id="rId91"/>
    <p:sldId id="300" r:id="rId92"/>
    <p:sldId id="301" r:id="rId93"/>
    <p:sldId id="312" r:id="rId94"/>
    <p:sldId id="313" r:id="rId95"/>
    <p:sldId id="302" r:id="rId96"/>
    <p:sldId id="303" r:id="rId9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77"/>
    <p:restoredTop sz="94700"/>
  </p:normalViewPr>
  <p:slideViewPr>
    <p:cSldViewPr>
      <p:cViewPr varScale="1">
        <p:scale>
          <a:sx n="118" d="100"/>
          <a:sy n="118" d="100"/>
        </p:scale>
        <p:origin x="504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42" Type="http://schemas.openxmlformats.org/officeDocument/2006/relationships/slideMaster" Target="slideMasters/slideMaster42.xml"/><Relationship Id="rId47" Type="http://schemas.openxmlformats.org/officeDocument/2006/relationships/slide" Target="slides/slide3.xml"/><Relationship Id="rId63" Type="http://schemas.openxmlformats.org/officeDocument/2006/relationships/slide" Target="slides/slide19.xml"/><Relationship Id="rId68" Type="http://schemas.openxmlformats.org/officeDocument/2006/relationships/slide" Target="slides/slide24.xml"/><Relationship Id="rId84" Type="http://schemas.openxmlformats.org/officeDocument/2006/relationships/slide" Target="slides/slide40.xml"/><Relationship Id="rId89" Type="http://schemas.openxmlformats.org/officeDocument/2006/relationships/slide" Target="slides/slide45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37" Type="http://schemas.openxmlformats.org/officeDocument/2006/relationships/slideMaster" Target="slideMasters/slideMaster37.xml"/><Relationship Id="rId53" Type="http://schemas.openxmlformats.org/officeDocument/2006/relationships/slide" Target="slides/slide9.xml"/><Relationship Id="rId58" Type="http://schemas.openxmlformats.org/officeDocument/2006/relationships/slide" Target="slides/slide14.xml"/><Relationship Id="rId74" Type="http://schemas.openxmlformats.org/officeDocument/2006/relationships/slide" Target="slides/slide30.xml"/><Relationship Id="rId79" Type="http://schemas.openxmlformats.org/officeDocument/2006/relationships/slide" Target="slides/slide35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46.xml"/><Relationship Id="rId95" Type="http://schemas.openxmlformats.org/officeDocument/2006/relationships/slide" Target="slides/slide51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43" Type="http://schemas.openxmlformats.org/officeDocument/2006/relationships/slideMaster" Target="slideMasters/slideMaster43.xml"/><Relationship Id="rId48" Type="http://schemas.openxmlformats.org/officeDocument/2006/relationships/slide" Target="slides/slide4.xml"/><Relationship Id="rId64" Type="http://schemas.openxmlformats.org/officeDocument/2006/relationships/slide" Target="slides/slide20.xml"/><Relationship Id="rId69" Type="http://schemas.openxmlformats.org/officeDocument/2006/relationships/slide" Target="slides/slide25.xml"/><Relationship Id="rId80" Type="http://schemas.openxmlformats.org/officeDocument/2006/relationships/slide" Target="slides/slide36.xml"/><Relationship Id="rId85" Type="http://schemas.openxmlformats.org/officeDocument/2006/relationships/slide" Target="slides/slide41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46" Type="http://schemas.openxmlformats.org/officeDocument/2006/relationships/slide" Target="slides/slide2.xml"/><Relationship Id="rId59" Type="http://schemas.openxmlformats.org/officeDocument/2006/relationships/slide" Target="slides/slide15.xml"/><Relationship Id="rId67" Type="http://schemas.openxmlformats.org/officeDocument/2006/relationships/slide" Target="slides/slide23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54" Type="http://schemas.openxmlformats.org/officeDocument/2006/relationships/slide" Target="slides/slide10.xml"/><Relationship Id="rId62" Type="http://schemas.openxmlformats.org/officeDocument/2006/relationships/slide" Target="slides/slide18.xml"/><Relationship Id="rId70" Type="http://schemas.openxmlformats.org/officeDocument/2006/relationships/slide" Target="slides/slide26.xml"/><Relationship Id="rId75" Type="http://schemas.openxmlformats.org/officeDocument/2006/relationships/slide" Target="slides/slide31.xml"/><Relationship Id="rId83" Type="http://schemas.openxmlformats.org/officeDocument/2006/relationships/slide" Target="slides/slide39.xml"/><Relationship Id="rId88" Type="http://schemas.openxmlformats.org/officeDocument/2006/relationships/slide" Target="slides/slide44.xml"/><Relationship Id="rId91" Type="http://schemas.openxmlformats.org/officeDocument/2006/relationships/slide" Target="slides/slide47.xml"/><Relationship Id="rId96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Master" Target="slideMasters/slideMaster36.xml"/><Relationship Id="rId49" Type="http://schemas.openxmlformats.org/officeDocument/2006/relationships/slide" Target="slides/slide5.xml"/><Relationship Id="rId57" Type="http://schemas.openxmlformats.org/officeDocument/2006/relationships/slide" Target="slides/slide13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Master" Target="slideMasters/slideMaster44.xml"/><Relationship Id="rId52" Type="http://schemas.openxmlformats.org/officeDocument/2006/relationships/slide" Target="slides/slide8.xml"/><Relationship Id="rId60" Type="http://schemas.openxmlformats.org/officeDocument/2006/relationships/slide" Target="slides/slide16.xml"/><Relationship Id="rId65" Type="http://schemas.openxmlformats.org/officeDocument/2006/relationships/slide" Target="slides/slide21.xml"/><Relationship Id="rId73" Type="http://schemas.openxmlformats.org/officeDocument/2006/relationships/slide" Target="slides/slide29.xml"/><Relationship Id="rId78" Type="http://schemas.openxmlformats.org/officeDocument/2006/relationships/slide" Target="slides/slide34.xml"/><Relationship Id="rId81" Type="http://schemas.openxmlformats.org/officeDocument/2006/relationships/slide" Target="slides/slide37.xml"/><Relationship Id="rId86" Type="http://schemas.openxmlformats.org/officeDocument/2006/relationships/slide" Target="slides/slide42.xml"/><Relationship Id="rId94" Type="http://schemas.openxmlformats.org/officeDocument/2006/relationships/slide" Target="slides/slide50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34" Type="http://schemas.openxmlformats.org/officeDocument/2006/relationships/slideMaster" Target="slideMasters/slideMaster34.xml"/><Relationship Id="rId50" Type="http://schemas.openxmlformats.org/officeDocument/2006/relationships/slide" Target="slides/slide6.xml"/><Relationship Id="rId55" Type="http://schemas.openxmlformats.org/officeDocument/2006/relationships/slide" Target="slides/slide11.xml"/><Relationship Id="rId76" Type="http://schemas.openxmlformats.org/officeDocument/2006/relationships/slide" Target="slides/slide32.xml"/><Relationship Id="rId97" Type="http://schemas.openxmlformats.org/officeDocument/2006/relationships/slide" Target="slides/slide53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27.xml"/><Relationship Id="rId92" Type="http://schemas.openxmlformats.org/officeDocument/2006/relationships/slide" Target="slides/slide48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Master" Target="slideMasters/slideMaster40.xml"/><Relationship Id="rId45" Type="http://schemas.openxmlformats.org/officeDocument/2006/relationships/slide" Target="slides/slide1.xml"/><Relationship Id="rId66" Type="http://schemas.openxmlformats.org/officeDocument/2006/relationships/slide" Target="slides/slide22.xml"/><Relationship Id="rId87" Type="http://schemas.openxmlformats.org/officeDocument/2006/relationships/slide" Target="slides/slide43.xml"/><Relationship Id="rId61" Type="http://schemas.openxmlformats.org/officeDocument/2006/relationships/slide" Target="slides/slide17.xml"/><Relationship Id="rId82" Type="http://schemas.openxmlformats.org/officeDocument/2006/relationships/slide" Target="slides/slide38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56" Type="http://schemas.openxmlformats.org/officeDocument/2006/relationships/slide" Target="slides/slide12.xml"/><Relationship Id="rId77" Type="http://schemas.openxmlformats.org/officeDocument/2006/relationships/slide" Target="slides/slide33.xml"/><Relationship Id="rId100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7.xml"/><Relationship Id="rId72" Type="http://schemas.openxmlformats.org/officeDocument/2006/relationships/slide" Target="slides/slide28.xml"/><Relationship Id="rId93" Type="http://schemas.openxmlformats.org/officeDocument/2006/relationships/slide" Target="slides/slide49.xml"/><Relationship Id="rId98" Type="http://schemas.openxmlformats.org/officeDocument/2006/relationships/presProps" Target="presProps.xml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7B077E-A07D-4C76-BEC9-DC94BDCBA5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DA4DF-965A-474B-8DCF-95D783F52E67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2482C1-B741-462D-8198-FB5A6969EEF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F54BC-0B59-4810-BF2E-1497D4144581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2482C1-B741-462D-8198-FB5A6969EEF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F54BC-0B59-4810-BF2E-1497D4144581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2482C1-B741-462D-8198-FB5A6969EEF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F54BC-0B59-4810-BF2E-1497D4144581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2482C1-B741-462D-8198-FB5A6969EEF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F54BC-0B59-4810-BF2E-1497D4144581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2482C1-B741-462D-8198-FB5A6969EEF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F54BC-0B59-4810-BF2E-1497D4144581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2482C1-B741-462D-8198-FB5A6969EEF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F54BC-0B59-4810-BF2E-1497D4144581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2482C1-B741-462D-8198-FB5A6969EEF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F54BC-0B59-4810-BF2E-1497D4144581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2482C1-B741-462D-8198-FB5A6969EEF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F54BC-0B59-4810-BF2E-1497D4144581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2482C1-B741-462D-8198-FB5A6969EEF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F54BC-0B59-4810-BF2E-1497D4144581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2482C1-B741-462D-8198-FB5A6969EEF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F54BC-0B59-4810-BF2E-1497D4144581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2482C1-B741-462D-8198-FB5A6969EEF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F54BC-0B59-4810-BF2E-1497D4144581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2482C1-B741-462D-8198-FB5A6969EEF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F54BC-0B59-4810-BF2E-1497D4144581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2482C1-B741-462D-8198-FB5A6969EEF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F54BC-0B59-4810-BF2E-1497D4144581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2482C1-B741-462D-8198-FB5A6969EEF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F54BC-0B59-4810-BF2E-1497D4144581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2482C1-B741-462D-8198-FB5A6969EEF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F54BC-0B59-4810-BF2E-1497D4144581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2482C1-B741-462D-8198-FB5A6969EEF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F54BC-0B59-4810-BF2E-1497D4144581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2482C1-B741-462D-8198-FB5A6969EEF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F54BC-0B59-4810-BF2E-1497D4144581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2482C1-B741-462D-8198-FB5A6969EEF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F54BC-0B59-4810-BF2E-1497D4144581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2482C1-B741-462D-8198-FB5A6969EEF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F54BC-0B59-4810-BF2E-1497D4144581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2482C1-B741-462D-8198-FB5A6969EEF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F54BC-0B59-4810-BF2E-1497D4144581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2482C1-B741-462D-8198-FB5A6969EEF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F54BC-0B59-4810-BF2E-1497D4144581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2482C1-B741-462D-8198-FB5A6969EEF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F54BC-0B59-4810-BF2E-1497D4144581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2482C1-B741-462D-8198-FB5A6969EEF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F54BC-0B59-4810-BF2E-1497D4144581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2482C1-B741-462D-8198-FB5A6969EEF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F54BC-0B59-4810-BF2E-1497D4144581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2482C1-B741-462D-8198-FB5A6969EEF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F54BC-0B59-4810-BF2E-1497D4144581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2482C1-B741-462D-8198-FB5A6969EEF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F54BC-0B59-4810-BF2E-1497D4144581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2482C1-B741-462D-8198-FB5A6969EEF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F54BC-0B59-4810-BF2E-1497D4144581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2482C1-B741-462D-8198-FB5A6969EEF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F54BC-0B59-4810-BF2E-1497D4144581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2482C1-B741-462D-8198-FB5A6969EEF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F54BC-0B59-4810-BF2E-1497D4144581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2482C1-B741-462D-8198-FB5A6969EEF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F54BC-0B59-4810-BF2E-1497D4144581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2482C1-B741-462D-8198-FB5A6969EEF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F54BC-0B59-4810-BF2E-1497D4144581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2482C1-B741-462D-8198-FB5A6969EEF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F54BC-0B59-4810-BF2E-1497D4144581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2482C1-B741-462D-8198-FB5A6969EEF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F54BC-0B59-4810-BF2E-1497D4144581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2482C1-B741-462D-8198-FB5A6969EEF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F54BC-0B59-4810-BF2E-1497D4144581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2482C1-B741-462D-8198-FB5A6969EEF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F54BC-0B59-4810-BF2E-1497D4144581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2482C1-B741-462D-8198-FB5A6969EEF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F54BC-0B59-4810-BF2E-1497D4144581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2482C1-B741-462D-8198-FB5A6969EEF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F54BC-0B59-4810-BF2E-1497D4144581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2482C1-B741-462D-8198-FB5A6969EEF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F54BC-0B59-4810-BF2E-1497D4144581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2482C1-B741-462D-8198-FB5A6969EEF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F54BC-0B59-4810-BF2E-1497D4144581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2482C1-B741-462D-8198-FB5A6969EEF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F54BC-0B59-4810-BF2E-1497D4144581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2482C1-B741-462D-8198-FB5A6969EEF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F54BC-0B59-4810-BF2E-1497D4144581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2482C1-B741-462D-8198-FB5A6969EEF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F54BC-0B59-4810-BF2E-1497D4144581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2482C1-B741-462D-8198-FB5A6969EEF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F54BC-0B59-4810-BF2E-1497D4144581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1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2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13.xml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14.xml"/></Relationships>
</file>

<file path=ppt/slideMasters/_rels/slideMaster15.xml.rels><?xml version="1.0" encoding="UTF-8" standalone="yes"?>
<Relationships xmlns="http://schemas.openxmlformats.org/package/2006/relationships"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15.xml"/></Relationships>
</file>

<file path=ppt/slideMasters/_rels/slideMaster16.xml.rels><?xml version="1.0" encoding="UTF-8" standalone="yes"?>
<Relationships xmlns="http://schemas.openxmlformats.org/package/2006/relationships"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16.xml"/></Relationships>
</file>

<file path=ppt/slideMasters/_rels/slideMaster17.xml.rels><?xml version="1.0" encoding="UTF-8" standalone="yes"?>
<Relationships xmlns="http://schemas.openxmlformats.org/package/2006/relationships"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17.xml"/></Relationships>
</file>

<file path=ppt/slideMasters/_rels/slideMaster18.xml.rels><?xml version="1.0" encoding="UTF-8" standalone="yes"?>
<Relationships xmlns="http://schemas.openxmlformats.org/package/2006/relationships"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18.xml"/></Relationships>
</file>

<file path=ppt/slideMasters/_rels/slideMaster19.xml.rels><?xml version="1.0" encoding="UTF-8" standalone="yes"?>
<Relationships xmlns="http://schemas.openxmlformats.org/package/2006/relationships"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1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20.xml.rels><?xml version="1.0" encoding="UTF-8" standalone="yes"?>
<Relationships xmlns="http://schemas.openxmlformats.org/package/2006/relationships"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20.xml"/></Relationships>
</file>

<file path=ppt/slideMasters/_rels/slideMaster21.xml.rels><?xml version="1.0" encoding="UTF-8" standalone="yes"?>
<Relationships xmlns="http://schemas.openxmlformats.org/package/2006/relationships"><Relationship Id="rId2" Type="http://schemas.openxmlformats.org/officeDocument/2006/relationships/theme" Target="../theme/theme21.xml"/><Relationship Id="rId1" Type="http://schemas.openxmlformats.org/officeDocument/2006/relationships/slideLayout" Target="../slideLayouts/slideLayout21.xml"/></Relationships>
</file>

<file path=ppt/slideMasters/_rels/slideMaster2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2.xml"/><Relationship Id="rId1" Type="http://schemas.openxmlformats.org/officeDocument/2006/relationships/slideLayout" Target="../slideLayouts/slideLayout22.xml"/></Relationships>
</file>

<file path=ppt/slideMasters/_rels/slideMaster23.xml.rels><?xml version="1.0" encoding="UTF-8" standalone="yes"?>
<Relationships xmlns="http://schemas.openxmlformats.org/package/2006/relationships"><Relationship Id="rId2" Type="http://schemas.openxmlformats.org/officeDocument/2006/relationships/theme" Target="../theme/theme23.xml"/><Relationship Id="rId1" Type="http://schemas.openxmlformats.org/officeDocument/2006/relationships/slideLayout" Target="../slideLayouts/slideLayout23.xml"/></Relationships>
</file>

<file path=ppt/slideMasters/_rels/slideMaster24.xml.rels><?xml version="1.0" encoding="UTF-8" standalone="yes"?>
<Relationships xmlns="http://schemas.openxmlformats.org/package/2006/relationships"><Relationship Id="rId2" Type="http://schemas.openxmlformats.org/officeDocument/2006/relationships/theme" Target="../theme/theme24.xml"/><Relationship Id="rId1" Type="http://schemas.openxmlformats.org/officeDocument/2006/relationships/slideLayout" Target="../slideLayouts/slideLayout24.xml"/></Relationships>
</file>

<file path=ppt/slideMasters/_rels/slideMaster25.xml.rels><?xml version="1.0" encoding="UTF-8" standalone="yes"?>
<Relationships xmlns="http://schemas.openxmlformats.org/package/2006/relationships"><Relationship Id="rId2" Type="http://schemas.openxmlformats.org/officeDocument/2006/relationships/theme" Target="../theme/theme25.xml"/><Relationship Id="rId1" Type="http://schemas.openxmlformats.org/officeDocument/2006/relationships/slideLayout" Target="../slideLayouts/slideLayout25.xml"/></Relationships>
</file>

<file path=ppt/slideMasters/_rels/slideMaster26.xml.rels><?xml version="1.0" encoding="UTF-8" standalone="yes"?>
<Relationships xmlns="http://schemas.openxmlformats.org/package/2006/relationships"><Relationship Id="rId2" Type="http://schemas.openxmlformats.org/officeDocument/2006/relationships/theme" Target="../theme/theme26.xml"/><Relationship Id="rId1" Type="http://schemas.openxmlformats.org/officeDocument/2006/relationships/slideLayout" Target="../slideLayouts/slideLayout26.xml"/></Relationships>
</file>

<file path=ppt/slideMasters/_rels/slideMaster27.xml.rels><?xml version="1.0" encoding="UTF-8" standalone="yes"?>
<Relationships xmlns="http://schemas.openxmlformats.org/package/2006/relationships"><Relationship Id="rId2" Type="http://schemas.openxmlformats.org/officeDocument/2006/relationships/theme" Target="../theme/theme27.xml"/><Relationship Id="rId1" Type="http://schemas.openxmlformats.org/officeDocument/2006/relationships/slideLayout" Target="../slideLayouts/slideLayout27.xml"/></Relationships>
</file>

<file path=ppt/slideMasters/_rels/slideMaster28.xml.rels><?xml version="1.0" encoding="UTF-8" standalone="yes"?>
<Relationships xmlns="http://schemas.openxmlformats.org/package/2006/relationships"><Relationship Id="rId2" Type="http://schemas.openxmlformats.org/officeDocument/2006/relationships/theme" Target="../theme/theme28.xml"/><Relationship Id="rId1" Type="http://schemas.openxmlformats.org/officeDocument/2006/relationships/slideLayout" Target="../slideLayouts/slideLayout28.xml"/></Relationships>
</file>

<file path=ppt/slideMasters/_rels/slideMaster29.xml.rels><?xml version="1.0" encoding="UTF-8" standalone="yes"?>
<Relationships xmlns="http://schemas.openxmlformats.org/package/2006/relationships"><Relationship Id="rId2" Type="http://schemas.openxmlformats.org/officeDocument/2006/relationships/theme" Target="../theme/theme29.xml"/><Relationship Id="rId1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30.xml.rels><?xml version="1.0" encoding="UTF-8" standalone="yes"?>
<Relationships xmlns="http://schemas.openxmlformats.org/package/2006/relationships"><Relationship Id="rId2" Type="http://schemas.openxmlformats.org/officeDocument/2006/relationships/theme" Target="../theme/theme30.xml"/><Relationship Id="rId1" Type="http://schemas.openxmlformats.org/officeDocument/2006/relationships/slideLayout" Target="../slideLayouts/slideLayout30.xml"/></Relationships>
</file>

<file path=ppt/slideMasters/_rels/slideMaster31.xml.rels><?xml version="1.0" encoding="UTF-8" standalone="yes"?>
<Relationships xmlns="http://schemas.openxmlformats.org/package/2006/relationships"><Relationship Id="rId2" Type="http://schemas.openxmlformats.org/officeDocument/2006/relationships/theme" Target="../theme/theme31.xml"/><Relationship Id="rId1" Type="http://schemas.openxmlformats.org/officeDocument/2006/relationships/slideLayout" Target="../slideLayouts/slideLayout31.xml"/></Relationships>
</file>

<file path=ppt/slideMasters/_rels/slideMaster32.xml.rels><?xml version="1.0" encoding="UTF-8" standalone="yes"?>
<Relationships xmlns="http://schemas.openxmlformats.org/package/2006/relationships"><Relationship Id="rId2" Type="http://schemas.openxmlformats.org/officeDocument/2006/relationships/theme" Target="../theme/theme32.xml"/><Relationship Id="rId1" Type="http://schemas.openxmlformats.org/officeDocument/2006/relationships/slideLayout" Target="../slideLayouts/slideLayout32.xml"/></Relationships>
</file>

<file path=ppt/slideMasters/_rels/slideMaster3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3.xml"/><Relationship Id="rId1" Type="http://schemas.openxmlformats.org/officeDocument/2006/relationships/slideLayout" Target="../slideLayouts/slideLayout33.xml"/></Relationships>
</file>

<file path=ppt/slideMasters/_rels/slideMaster34.xml.rels><?xml version="1.0" encoding="UTF-8" standalone="yes"?>
<Relationships xmlns="http://schemas.openxmlformats.org/package/2006/relationships"><Relationship Id="rId2" Type="http://schemas.openxmlformats.org/officeDocument/2006/relationships/theme" Target="../theme/theme34.xml"/><Relationship Id="rId1" Type="http://schemas.openxmlformats.org/officeDocument/2006/relationships/slideLayout" Target="../slideLayouts/slideLayout34.xml"/></Relationships>
</file>

<file path=ppt/slideMasters/_rels/slideMaster35.xml.rels><?xml version="1.0" encoding="UTF-8" standalone="yes"?>
<Relationships xmlns="http://schemas.openxmlformats.org/package/2006/relationships"><Relationship Id="rId2" Type="http://schemas.openxmlformats.org/officeDocument/2006/relationships/theme" Target="../theme/theme35.xml"/><Relationship Id="rId1" Type="http://schemas.openxmlformats.org/officeDocument/2006/relationships/slideLayout" Target="../slideLayouts/slideLayout35.xml"/></Relationships>
</file>

<file path=ppt/slideMasters/_rels/slideMaster36.xml.rels><?xml version="1.0" encoding="UTF-8" standalone="yes"?>
<Relationships xmlns="http://schemas.openxmlformats.org/package/2006/relationships"><Relationship Id="rId2" Type="http://schemas.openxmlformats.org/officeDocument/2006/relationships/theme" Target="../theme/theme36.xml"/><Relationship Id="rId1" Type="http://schemas.openxmlformats.org/officeDocument/2006/relationships/slideLayout" Target="../slideLayouts/slideLayout36.xml"/></Relationships>
</file>

<file path=ppt/slideMasters/_rels/slideMaster37.xml.rels><?xml version="1.0" encoding="UTF-8" standalone="yes"?>
<Relationships xmlns="http://schemas.openxmlformats.org/package/2006/relationships"><Relationship Id="rId2" Type="http://schemas.openxmlformats.org/officeDocument/2006/relationships/theme" Target="../theme/theme37.xml"/><Relationship Id="rId1" Type="http://schemas.openxmlformats.org/officeDocument/2006/relationships/slideLayout" Target="../slideLayouts/slideLayout37.xml"/></Relationships>
</file>

<file path=ppt/slideMasters/_rels/slideMaster38.xml.rels><?xml version="1.0" encoding="UTF-8" standalone="yes"?>
<Relationships xmlns="http://schemas.openxmlformats.org/package/2006/relationships"><Relationship Id="rId2" Type="http://schemas.openxmlformats.org/officeDocument/2006/relationships/theme" Target="../theme/theme38.xml"/><Relationship Id="rId1" Type="http://schemas.openxmlformats.org/officeDocument/2006/relationships/slideLayout" Target="../slideLayouts/slideLayout38.xml"/></Relationships>
</file>

<file path=ppt/slideMasters/_rels/slideMaster39.xml.rels><?xml version="1.0" encoding="UTF-8" standalone="yes"?>
<Relationships xmlns="http://schemas.openxmlformats.org/package/2006/relationships"><Relationship Id="rId2" Type="http://schemas.openxmlformats.org/officeDocument/2006/relationships/theme" Target="../theme/theme39.xml"/><Relationship Id="rId1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40.xml.rels><?xml version="1.0" encoding="UTF-8" standalone="yes"?>
<Relationships xmlns="http://schemas.openxmlformats.org/package/2006/relationships"><Relationship Id="rId2" Type="http://schemas.openxmlformats.org/officeDocument/2006/relationships/theme" Target="../theme/theme40.xml"/><Relationship Id="rId1" Type="http://schemas.openxmlformats.org/officeDocument/2006/relationships/slideLayout" Target="../slideLayouts/slideLayout40.xml"/></Relationships>
</file>

<file path=ppt/slideMasters/_rels/slideMaster41.xml.rels><?xml version="1.0" encoding="UTF-8" standalone="yes"?>
<Relationships xmlns="http://schemas.openxmlformats.org/package/2006/relationships"><Relationship Id="rId2" Type="http://schemas.openxmlformats.org/officeDocument/2006/relationships/theme" Target="../theme/theme41.xml"/><Relationship Id="rId1" Type="http://schemas.openxmlformats.org/officeDocument/2006/relationships/slideLayout" Target="../slideLayouts/slideLayout41.xml"/></Relationships>
</file>

<file path=ppt/slideMasters/_rels/slideMaster42.xml.rels><?xml version="1.0" encoding="UTF-8" standalone="yes"?>
<Relationships xmlns="http://schemas.openxmlformats.org/package/2006/relationships"><Relationship Id="rId2" Type="http://schemas.openxmlformats.org/officeDocument/2006/relationships/theme" Target="../theme/theme42.xml"/><Relationship Id="rId1" Type="http://schemas.openxmlformats.org/officeDocument/2006/relationships/slideLayout" Target="../slideLayouts/slideLayout42.xml"/></Relationships>
</file>

<file path=ppt/slideMasters/_rels/slideMaster43.xml.rels><?xml version="1.0" encoding="UTF-8" standalone="yes"?>
<Relationships xmlns="http://schemas.openxmlformats.org/package/2006/relationships"><Relationship Id="rId2" Type="http://schemas.openxmlformats.org/officeDocument/2006/relationships/theme" Target="../theme/theme43.xml"/><Relationship Id="rId1" Type="http://schemas.openxmlformats.org/officeDocument/2006/relationships/slideLayout" Target="../slideLayouts/slideLayout43.xml"/></Relationships>
</file>

<file path=ppt/slideMasters/_rels/slideMaster4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4.xml"/><Relationship Id="rId1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8B22B16-96D9-4320-9851-73465A81A0C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81C1B2E-4D93-4261-A939-B77DA45E4656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8B22B16-96D9-4320-9851-73465A81A0C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81C1B2E-4D93-4261-A939-B77DA45E4656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8B22B16-96D9-4320-9851-73465A81A0C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81C1B2E-4D93-4261-A939-B77DA45E4656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8B22B16-96D9-4320-9851-73465A81A0C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81C1B2E-4D93-4261-A939-B77DA45E4656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8B22B16-96D9-4320-9851-73465A81A0C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81C1B2E-4D93-4261-A939-B77DA45E4656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8B22B16-96D9-4320-9851-73465A81A0C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81C1B2E-4D93-4261-A939-B77DA45E4656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8B22B16-96D9-4320-9851-73465A81A0C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81C1B2E-4D93-4261-A939-B77DA45E4656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8B22B16-96D9-4320-9851-73465A81A0C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81C1B2E-4D93-4261-A939-B77DA45E4656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8B22B16-96D9-4320-9851-73465A81A0C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81C1B2E-4D93-4261-A939-B77DA45E4656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8B22B16-96D9-4320-9851-73465A81A0C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81C1B2E-4D93-4261-A939-B77DA45E4656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8B22B16-96D9-4320-9851-73465A81A0C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81C1B2E-4D93-4261-A939-B77DA45E4656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8B22B16-96D9-4320-9851-73465A81A0C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81C1B2E-4D93-4261-A939-B77DA45E4656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8B22B16-96D9-4320-9851-73465A81A0C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81C1B2E-4D93-4261-A939-B77DA45E4656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8B22B16-96D9-4320-9851-73465A81A0C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81C1B2E-4D93-4261-A939-B77DA45E4656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8B22B16-96D9-4320-9851-73465A81A0C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81C1B2E-4D93-4261-A939-B77DA45E4656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8B22B16-96D9-4320-9851-73465A81A0C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81C1B2E-4D93-4261-A939-B77DA45E4656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8B22B16-96D9-4320-9851-73465A81A0C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81C1B2E-4D93-4261-A939-B77DA45E4656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8B22B16-96D9-4320-9851-73465A81A0C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81C1B2E-4D93-4261-A939-B77DA45E4656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8B22B16-96D9-4320-9851-73465A81A0C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81C1B2E-4D93-4261-A939-B77DA45E4656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8B22B16-96D9-4320-9851-73465A81A0C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81C1B2E-4D93-4261-A939-B77DA45E4656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8B22B16-96D9-4320-9851-73465A81A0C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81C1B2E-4D93-4261-A939-B77DA45E4656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8B22B16-96D9-4320-9851-73465A81A0C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81C1B2E-4D93-4261-A939-B77DA45E4656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8B22B16-96D9-4320-9851-73465A81A0C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81C1B2E-4D93-4261-A939-B77DA45E4656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8B22B16-96D9-4320-9851-73465A81A0C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81C1B2E-4D93-4261-A939-B77DA45E4656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8B22B16-96D9-4320-9851-73465A81A0C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81C1B2E-4D93-4261-A939-B77DA45E4656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8B22B16-96D9-4320-9851-73465A81A0C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81C1B2E-4D93-4261-A939-B77DA45E4656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8B22B16-96D9-4320-9851-73465A81A0C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81C1B2E-4D93-4261-A939-B77DA45E4656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8B22B16-96D9-4320-9851-73465A81A0C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81C1B2E-4D93-4261-A939-B77DA45E4656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8B22B16-96D9-4320-9851-73465A81A0C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81C1B2E-4D93-4261-A939-B77DA45E4656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8B22B16-96D9-4320-9851-73465A81A0C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81C1B2E-4D93-4261-A939-B77DA45E4656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8B22B16-96D9-4320-9851-73465A81A0C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81C1B2E-4D93-4261-A939-B77DA45E4656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8B22B16-96D9-4320-9851-73465A81A0C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81C1B2E-4D93-4261-A939-B77DA45E4656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8B22B16-96D9-4320-9851-73465A81A0C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81C1B2E-4D93-4261-A939-B77DA45E4656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8B22B16-96D9-4320-9851-73465A81A0C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81C1B2E-4D93-4261-A939-B77DA45E4656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8B22B16-96D9-4320-9851-73465A81A0C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81C1B2E-4D93-4261-A939-B77DA45E4656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8B22B16-96D9-4320-9851-73465A81A0C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81C1B2E-4D93-4261-A939-B77DA45E4656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8B22B16-96D9-4320-9851-73465A81A0C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81C1B2E-4D93-4261-A939-B77DA45E4656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8B22B16-96D9-4320-9851-73465A81A0C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81C1B2E-4D93-4261-A939-B77DA45E4656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8B22B16-96D9-4320-9851-73465A81A0C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81C1B2E-4D93-4261-A939-B77DA45E4656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8B22B16-96D9-4320-9851-73465A81A0C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81C1B2E-4D93-4261-A939-B77DA45E4656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8B22B16-96D9-4320-9851-73465A81A0C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81C1B2E-4D93-4261-A939-B77DA45E4656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8B22B16-96D9-4320-9851-73465A81A0C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81C1B2E-4D93-4261-A939-B77DA45E4656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8B22B16-96D9-4320-9851-73465A81A0C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81C1B2E-4D93-4261-A939-B77DA45E4656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8B22B16-96D9-4320-9851-73465A81A0C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81C1B2E-4D93-4261-A939-B77DA45E4656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4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838200" y="2743200"/>
            <a:ext cx="7772400" cy="147002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ALLA L-EWWEL!</a:t>
            </a:r>
            <a:endParaRPr lang="en-GB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428625" y="306388"/>
            <a:ext cx="110831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ofm.mt</a:t>
            </a:r>
            <a:endParaRPr lang="en-GB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2743200" y="5715000"/>
            <a:ext cx="6400800" cy="721568"/>
          </a:xfrm>
        </p:spPr>
        <p:txBody>
          <a:bodyPr anchor="b"/>
          <a:lstStyle/>
          <a:p>
            <a:r>
              <a:rPr lang="mt-MT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Il-2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5</a:t>
            </a:r>
            <a:r>
              <a:rPr lang="mt-MT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Ħadd ta’ matul is-sena Ċ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214313" y="0"/>
            <a:ext cx="4129087" cy="6858000"/>
          </a:xfrm>
        </p:spPr>
        <p:txBody>
          <a:bodyPr/>
          <a:lstStyle/>
          <a:p>
            <a:r>
              <a:rPr lang="en-GB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SALM RESPONSORJALI</a:t>
            </a:r>
            <a:b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Salm</a:t>
            </a:r>
            <a:r>
              <a:rPr lang="en-GB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112</a:t>
            </a:r>
            <a:b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b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Faħħru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b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l-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Mulej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jerfa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l-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fqir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 </a:t>
            </a:r>
          </a:p>
        </p:txBody>
      </p:sp>
      <p:pic>
        <p:nvPicPr>
          <p:cNvPr id="11267" name="Picture 3" descr="jesus healing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431633" y="0"/>
            <a:ext cx="471236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152400" y="1"/>
            <a:ext cx="5638800" cy="6858000"/>
          </a:xfrm>
        </p:spPr>
        <p:txBody>
          <a:bodyPr/>
          <a:lstStyle/>
          <a:p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Faħħru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qaddejja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tal-Mulej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</a:t>
            </a:r>
            <a:b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faħħru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isem</a:t>
            </a:r>
            <a:b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il-Mulej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b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Ikun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isem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il-Mulej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imbierek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</a:t>
            </a:r>
            <a:b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minn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issa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għal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dejjem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!</a:t>
            </a: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6B19C"/>
            </a:gs>
            <a:gs pos="30000">
              <a:srgbClr val="D49E6C"/>
            </a:gs>
            <a:gs pos="70000">
              <a:srgbClr val="A65528"/>
            </a:gs>
            <a:gs pos="100000">
              <a:srgbClr val="663012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214313" y="0"/>
            <a:ext cx="3824287" cy="6858000"/>
          </a:xfrm>
        </p:spPr>
        <p:txBody>
          <a:bodyPr/>
          <a:lstStyle/>
          <a:p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Faħħru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b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l-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Mulej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b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jerfa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</a:t>
            </a:r>
            <a:b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l-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fqir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 flipH="1">
            <a:off x="4048489" y="0"/>
            <a:ext cx="509551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 rtlCol="0">
            <a:noAutofit/>
          </a:bodyPr>
          <a:lstStyle/>
          <a:p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Għoli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fuq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il-ġnus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kollha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l-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Mulej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</a:t>
            </a:r>
            <a:b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ogħla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mis-smewwiet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hu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sebħu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b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Min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hu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bħall-Mulej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Alla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tagħna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</a:t>
            </a:r>
            <a:b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qiegħed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fl-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għoli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</a:t>
            </a:r>
            <a:b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jħares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’l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isfel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</a:t>
            </a:r>
            <a:b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lejn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is-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smewwiet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lejn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l-art?</a:t>
            </a:r>
            <a:endParaRPr lang="en-GB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733799" cy="6858000"/>
          </a:xfrm>
        </p:spPr>
        <p:txBody>
          <a:bodyPr/>
          <a:lstStyle/>
          <a:p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Faħħru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b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l-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Mulej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b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jerfa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</a:t>
            </a:r>
            <a:b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l-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fqir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screen"/>
          <a:srcRect l="2551" t="4444" r="3951" b="2222"/>
          <a:stretch>
            <a:fillRect/>
          </a:stretch>
        </p:blipFill>
        <p:spPr bwMode="auto">
          <a:xfrm>
            <a:off x="3733800" y="0"/>
            <a:ext cx="54102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2895600" y="0"/>
            <a:ext cx="6248400" cy="6858000"/>
          </a:xfrm>
        </p:spPr>
        <p:txBody>
          <a:bodyPr/>
          <a:lstStyle/>
          <a:p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Hu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jqajjem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b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mit-trab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l-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imsejken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</a:t>
            </a:r>
            <a:b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jerfa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mill-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miżbla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b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l-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fqajjar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</a:t>
            </a:r>
            <a:b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biex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mal-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kbarat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iqiegħdu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</a:t>
            </a:r>
            <a:b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mal-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kbarat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tal-poplu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tiegħu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214313" y="0"/>
            <a:ext cx="4129087" cy="6858000"/>
          </a:xfrm>
        </p:spPr>
        <p:txBody>
          <a:bodyPr/>
          <a:lstStyle/>
          <a:p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Faħħru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b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l-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Mulej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b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jerfa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</a:t>
            </a:r>
            <a:b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l-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fqir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 </a:t>
            </a:r>
          </a:p>
        </p:txBody>
      </p:sp>
      <p:pic>
        <p:nvPicPr>
          <p:cNvPr id="11267" name="Picture 3" descr="jesus healing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431633" y="0"/>
            <a:ext cx="471236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109537" y="838200"/>
            <a:ext cx="5072063" cy="6019800"/>
          </a:xfrm>
        </p:spPr>
        <p:txBody>
          <a:bodyPr/>
          <a:lstStyle/>
          <a:p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Qari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mill-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Ewwel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Ittra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</a:t>
            </a:r>
            <a:b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San Pawl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Appostlu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b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lil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Timotju</a:t>
            </a:r>
            <a:b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1 Tim 2, 1-8</a:t>
            </a:r>
            <a:endParaRPr lang="en-GB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  <p:pic>
        <p:nvPicPr>
          <p:cNvPr id="18435" name="Picture 3" descr="st_paul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181600" y="785813"/>
            <a:ext cx="3790950" cy="492918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0" y="22860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Itolbu</a:t>
            </a:r>
            <a:r>
              <a:rPr lang="en-US" sz="2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2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għall-bnedmin</a:t>
            </a:r>
            <a:r>
              <a:rPr lang="en-US" sz="2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2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kollha</a:t>
            </a:r>
            <a:r>
              <a:rPr lang="en-US" sz="2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2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għax</a:t>
            </a:r>
            <a:r>
              <a:rPr lang="en-US" sz="2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2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Alla</a:t>
            </a:r>
            <a:r>
              <a:rPr lang="en-US" sz="2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2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jrid</a:t>
            </a:r>
            <a:r>
              <a:rPr lang="en-US" sz="2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2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2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l-</a:t>
            </a:r>
            <a:r>
              <a:rPr lang="en-US" sz="2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bnedmin</a:t>
            </a:r>
            <a:r>
              <a:rPr lang="en-US" sz="2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2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kollha</a:t>
            </a:r>
            <a:r>
              <a:rPr lang="en-US" sz="2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2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jsalvaw</a:t>
            </a:r>
            <a:endParaRPr lang="en-U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2" descr="praying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334000" y="4000500"/>
            <a:ext cx="3810000" cy="285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0" y="71438"/>
            <a:ext cx="9144000" cy="3890962"/>
          </a:xfrm>
        </p:spPr>
        <p:txBody>
          <a:bodyPr/>
          <a:lstStyle/>
          <a:p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Għażiż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nitolbok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l-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ewwel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nett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jsiru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suppliki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orazzjonijiet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talb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radd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il-ħajr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għall-bnedmin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kollha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;</a:t>
            </a:r>
            <a:endParaRPr lang="en-GB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940050"/>
          </a:xfrm>
        </p:spPr>
        <p:txBody>
          <a:bodyPr/>
          <a:lstStyle/>
          <a:p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għas-slaten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għal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dawk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kollha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għandhom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xi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awtorità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</a:t>
            </a:r>
            <a:endParaRPr lang="en-GB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  <p:pic>
        <p:nvPicPr>
          <p:cNvPr id="20483" name="Picture 2" descr="praying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 flipH="1">
            <a:off x="0" y="4000500"/>
            <a:ext cx="3810000" cy="285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5638799" y="0"/>
            <a:ext cx="3505201" cy="6857999"/>
          </a:xfrm>
        </p:spPr>
        <p:txBody>
          <a:bodyPr/>
          <a:lstStyle/>
          <a:p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Qari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b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mill-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Ktieb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tal-Profeta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Għamos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b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b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Għam</a:t>
            </a:r>
            <a:r>
              <a:rPr lang="en-GB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8, 4-7</a:t>
            </a:r>
            <a:endParaRPr lang="en-GB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  <p:pic>
        <p:nvPicPr>
          <p:cNvPr id="3075" name="Picture 3" descr="amos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565835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eye-of-god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071563" y="2952750"/>
            <a:ext cx="3905250" cy="3905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50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082925"/>
          </a:xfrm>
        </p:spPr>
        <p:txBody>
          <a:bodyPr/>
          <a:lstStyle/>
          <a:p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biex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inkunu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nistgħu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ngħaddu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ħajja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fil-kwietu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fis-sliem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fit-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tjieba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kif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jixraq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 </a:t>
            </a:r>
            <a:endParaRPr lang="en-GB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skycloud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26175"/>
          </a:xfrm>
        </p:spPr>
        <p:txBody>
          <a:bodyPr/>
          <a:lstStyle/>
          <a:p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Dan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tajjeb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jogħġob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lil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Alla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s-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Salvatur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tagħna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jrid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l-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bnedmin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kollha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jsalvaw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jaslu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biex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jagħrfu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l-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verità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endParaRPr lang="en-GB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itle 1"/>
          <p:cNvSpPr>
            <a:spLocks noGrp="1"/>
          </p:cNvSpPr>
          <p:nvPr>
            <p:ph type="title"/>
          </p:nvPr>
        </p:nvSpPr>
        <p:spPr>
          <a:xfrm>
            <a:off x="5105400" y="0"/>
            <a:ext cx="4038600" cy="6858000"/>
          </a:xfrm>
        </p:spPr>
        <p:txBody>
          <a:bodyPr/>
          <a:lstStyle/>
          <a:p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Għax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wieħed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Alla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u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wieħed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  l-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medjatur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bejn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Alla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    l-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bniedem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</a:t>
            </a:r>
            <a:endParaRPr lang="en-GB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1" y="0"/>
            <a:ext cx="510702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82"/>
            </a:gs>
            <a:gs pos="30000">
              <a:srgbClr val="66008F"/>
            </a:gs>
            <a:gs pos="64999">
              <a:srgbClr val="BA0066"/>
            </a:gs>
            <a:gs pos="89999">
              <a:srgbClr val="FF0000"/>
            </a:gs>
            <a:gs pos="100000">
              <a:srgbClr val="FF8200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625552" y="0"/>
            <a:ext cx="451844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096000" cy="6858000"/>
          </a:xfrm>
        </p:spPr>
        <p:txBody>
          <a:bodyPr/>
          <a:lstStyle/>
          <a:p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il-Bniedem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Kristu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Ġesù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lilu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nnifsu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bħala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prezz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tal-fidwa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għal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kulħadd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; u </a:t>
            </a:r>
            <a:b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x-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xhieda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dan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ngħatat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f’waqtha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 </a:t>
            </a:r>
            <a:endParaRPr lang="en-GB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2" descr="christ birth.gif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2439987"/>
          </a:xfrm>
        </p:spPr>
        <p:txBody>
          <a:bodyPr/>
          <a:lstStyle/>
          <a:p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Hu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għal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dan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jien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kont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magħmul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xandâr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appostlu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-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qiegħed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ngħid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is-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sewwa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</a:t>
            </a:r>
            <a:endParaRPr lang="en-GB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2" descr="preaching2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368550"/>
          </a:xfrm>
        </p:spPr>
        <p:txBody>
          <a:bodyPr/>
          <a:lstStyle/>
          <a:p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m’iniex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nigdeb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-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biex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ngħallem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lill-ġnus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il-fidi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l-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verità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screen"/>
          <a:srcRect t="2222"/>
          <a:stretch>
            <a:fillRect/>
          </a:stretch>
        </p:blipFill>
        <p:spPr bwMode="auto">
          <a:xfrm>
            <a:off x="1405275" y="0"/>
            <a:ext cx="6333450" cy="670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0" y="3276600"/>
            <a:ext cx="9144000" cy="3440112"/>
          </a:xfrm>
        </p:spPr>
        <p:txBody>
          <a:bodyPr/>
          <a:lstStyle/>
          <a:p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Nixtieq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l-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irġiel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jitolbu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kullimkien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jerfgħu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’l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fuq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idejn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safja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bla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għadab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 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bla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ġlied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1" y="0"/>
            <a:ext cx="916561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US" sz="66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</a:t>
            </a:r>
            <a:r>
              <a:rPr lang="en-US" sz="66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Kelma</a:t>
            </a:r>
            <a:r>
              <a:rPr lang="en-US" sz="66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66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tal-Mulej</a:t>
            </a:r>
            <a:br>
              <a:rPr lang="en-US" sz="66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br>
              <a:rPr lang="en-US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US" sz="66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Irroddu</a:t>
            </a:r>
            <a:r>
              <a:rPr lang="en-US" sz="66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66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ħajr</a:t>
            </a:r>
            <a:r>
              <a:rPr lang="en-US" sz="66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66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lil</a:t>
            </a:r>
            <a:r>
              <a:rPr lang="en-US" sz="66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66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Alla</a:t>
            </a:r>
            <a:endParaRPr lang="en-US" sz="6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67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Hallelujah. Hallelujah</a:t>
            </a:r>
            <a:b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b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Sidna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Ġesù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Kristu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b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kien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għani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b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ftaqar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minħabba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fikom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</a:t>
            </a:r>
            <a:b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sabiex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intom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tistagħnu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b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permezz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tal-faqar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tiegħu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b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b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Hallelujah</a:t>
            </a:r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5638800" y="0"/>
            <a:ext cx="3505200" cy="6858000"/>
          </a:xfrm>
        </p:spPr>
        <p:txBody>
          <a:bodyPr/>
          <a:lstStyle/>
          <a:p>
            <a:r>
              <a:rPr lang="en-US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Ma </a:t>
            </a:r>
            <a:r>
              <a:rPr lang="en-US" sz="32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tistgħux</a:t>
            </a:r>
            <a:r>
              <a:rPr lang="en-US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32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taqdu</a:t>
            </a:r>
            <a:r>
              <a:rPr lang="en-US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32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lil</a:t>
            </a:r>
            <a:r>
              <a:rPr lang="en-US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32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Alla</a:t>
            </a:r>
            <a:r>
              <a:rPr lang="en-US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US" sz="32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lill-flus</a:t>
            </a:r>
            <a:r>
              <a:rPr lang="en-US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b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b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Qari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mill-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Evanġelju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skont</a:t>
            </a:r>
            <a:b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San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Luqa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b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b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Lq</a:t>
            </a:r>
            <a:r>
              <a:rPr lang="en-GB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16, 1-13</a:t>
            </a:r>
            <a:endParaRPr lang="en-GB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  <p:pic>
        <p:nvPicPr>
          <p:cNvPr id="29699" name="Picture 3" descr="luke evan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564388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4776787" cy="6858000"/>
          </a:xfrm>
        </p:spPr>
        <p:txBody>
          <a:bodyPr/>
          <a:lstStyle/>
          <a:p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Mulej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qalli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 «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Isimgħu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dan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</a:t>
            </a:r>
            <a:b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intom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tikkalpestaw</a:t>
            </a:r>
            <a:b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l-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imsejken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</a:t>
            </a:r>
            <a:b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intom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ttemmu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l-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foqra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b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tal-pajjiż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</a:t>
            </a:r>
          </a:p>
        </p:txBody>
      </p:sp>
      <p:pic>
        <p:nvPicPr>
          <p:cNvPr id="4099" name="Picture 3" descr="indian_poor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029200" y="0"/>
            <a:ext cx="41148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screen"/>
          <a:srcRect l="9633" r="963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0" y="274639"/>
            <a:ext cx="9144000" cy="2087562"/>
          </a:xfrm>
        </p:spPr>
        <p:txBody>
          <a:bodyPr/>
          <a:lstStyle/>
          <a:p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F’dak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iż-żmien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Ġesù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qal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lid-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dixxipli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tiegħu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 </a:t>
            </a:r>
            <a:endParaRPr lang="en-GB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0" y="3048000"/>
            <a:ext cx="9144000" cy="3810000"/>
          </a:xfrm>
        </p:spPr>
        <p:txBody>
          <a:bodyPr/>
          <a:lstStyle/>
          <a:p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«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Kien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hemm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raġel</a:t>
            </a:r>
            <a:b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għani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kellu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amministratur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u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lil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dan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xlewh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lil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sidu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kien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qiegħed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iberbaqlu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ġidu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endParaRPr lang="en-GB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4495801" cy="6858000"/>
          </a:xfrm>
        </p:spPr>
        <p:txBody>
          <a:bodyPr/>
          <a:lstStyle/>
          <a:p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Għalhekk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 is-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sid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sejjaħlu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qallu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   “Dan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x’inhu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qiegħed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nisma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fuqek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?</a:t>
            </a:r>
            <a:endParaRPr lang="en-GB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  <p:pic>
        <p:nvPicPr>
          <p:cNvPr id="32771" name="Picture 3" descr="boss pointing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591397" y="0"/>
            <a:ext cx="455260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screen"/>
          <a:srcRect r="15667"/>
          <a:stretch>
            <a:fillRect/>
          </a:stretch>
        </p:blipFill>
        <p:spPr bwMode="auto">
          <a:xfrm>
            <a:off x="0" y="0"/>
            <a:ext cx="50292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0" y="3200400"/>
            <a:ext cx="9144000" cy="3657600"/>
          </a:xfrm>
        </p:spPr>
        <p:txBody>
          <a:bodyPr/>
          <a:lstStyle/>
          <a:p>
            <a:pPr algn="r"/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Agħtini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kont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b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tal-amministrazzjoni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tiegħek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għax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ma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tistax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tibqa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iżjed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amministratur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tiegħi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.”</a:t>
            </a:r>
            <a:endParaRPr lang="en-GB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3" descr="thinking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548343" y="1066800"/>
            <a:ext cx="4595657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257800" cy="6019800"/>
          </a:xfrm>
        </p:spPr>
        <p:txBody>
          <a:bodyPr/>
          <a:lstStyle/>
          <a:p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L-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amministratur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bejnu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bejn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ruħu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qal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 </a:t>
            </a:r>
            <a:b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“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Issa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x’sejjer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nagħmel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</a:t>
            </a:r>
            <a:b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ladarba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sidi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se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jneħħini</a:t>
            </a:r>
            <a:endParaRPr lang="en-GB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0" y="5715000"/>
            <a:ext cx="9144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  <a:t>mill-</a:t>
            </a:r>
            <a:r>
              <a:rPr kumimoji="0" lang="en-US" sz="54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  <a:t>amministrazzjoni</a:t>
            </a:r>
            <a:r>
              <a:rPr kumimoji="0" lang="en-US" sz="54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  <a:t>? </a:t>
            </a:r>
            <a:endParaRPr kumimoji="0" lang="en-GB" sz="5400" b="0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Trebuchet MS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0" y="4800600"/>
            <a:ext cx="9144000" cy="1935162"/>
          </a:xfrm>
        </p:spPr>
        <p:txBody>
          <a:bodyPr/>
          <a:lstStyle/>
          <a:p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Immur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nagħżaq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? </a:t>
            </a:r>
            <a:b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Ma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niflaħx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endParaRPr lang="en-GB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screen"/>
          <a:srcRect l="2495" t="3333" r="2700" b="3333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152400" y="1981200"/>
            <a:ext cx="5638800" cy="1676400"/>
          </a:xfrm>
        </p:spPr>
        <p:txBody>
          <a:bodyPr/>
          <a:lstStyle/>
          <a:p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Nittallab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? </a:t>
            </a:r>
            <a:b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Nistħi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 </a:t>
            </a:r>
            <a:endParaRPr lang="en-GB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 descr="idea_expression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803900" y="2554287"/>
            <a:ext cx="3340100" cy="430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Title 1"/>
          <p:cNvSpPr>
            <a:spLocks noGrp="1"/>
          </p:cNvSpPr>
          <p:nvPr>
            <p:ph type="title"/>
          </p:nvPr>
        </p:nvSpPr>
        <p:spPr>
          <a:xfrm>
            <a:off x="214313" y="417513"/>
            <a:ext cx="7429500" cy="4583112"/>
          </a:xfrm>
        </p:spPr>
        <p:txBody>
          <a:bodyPr/>
          <a:lstStyle/>
          <a:p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Naf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x’nagħmel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ħalli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meta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nitwarrab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minn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fuq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din l-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amministrazzjoni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insib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lil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ħaddieħor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jilqagħni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għandu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.”</a:t>
            </a:r>
            <a:endParaRPr lang="en-GB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3" descr="talking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8310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U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wieħed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wieħed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bagħat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għal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dawk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kellhom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jagħtu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lil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sidu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.</a:t>
            </a:r>
            <a:b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</a:br>
            <a:b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</a:br>
            <a:b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</a:br>
            <a:b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</a:b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“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Kemm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għandek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tagħtih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lil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sidi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?” </a:t>
            </a:r>
            <a:endParaRPr lang="en-GB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3" descr="oil bucket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743200" y="2351943"/>
            <a:ext cx="6248400" cy="45060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3443288"/>
          </a:xfrm>
        </p:spPr>
        <p:txBody>
          <a:bodyPr rtlCol="0">
            <a:no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staqsa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lill-ewwel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wieħed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 “Mitt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barmil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żejt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,”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wieġbu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dak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 </a:t>
            </a:r>
            <a:endParaRPr lang="en-GB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 descr="new moon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Title 1"/>
          <p:cNvSpPr>
            <a:spLocks noGrp="1"/>
          </p:cNvSpPr>
          <p:nvPr>
            <p:ph type="title"/>
          </p:nvPr>
        </p:nvSpPr>
        <p:spPr>
          <a:xfrm>
            <a:off x="0" y="2571750"/>
            <a:ext cx="9144000" cy="4071938"/>
          </a:xfrm>
        </p:spPr>
        <p:txBody>
          <a:bodyPr/>
          <a:lstStyle/>
          <a:p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tgħidu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 “Meta se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jgħaddi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l-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qamar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ġdid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</a:t>
            </a:r>
            <a:b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nbigħu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l-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qamħ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?</a:t>
            </a:r>
            <a:b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Meta se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jgħaddi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s-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Sibt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nferrgħu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x-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xgħir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</a:t>
            </a:r>
          </a:p>
        </p:txBody>
      </p:sp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screen"/>
          <a:srcRect l="5288" t="3333" r="3494" b="2222"/>
          <a:stretch>
            <a:fillRect/>
          </a:stretch>
        </p:blipFill>
        <p:spPr bwMode="auto">
          <a:xfrm>
            <a:off x="0" y="0"/>
            <a:ext cx="479044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4400" y="0"/>
            <a:ext cx="4419600" cy="6858000"/>
          </a:xfrm>
        </p:spPr>
        <p:txBody>
          <a:bodyPr rtlCol="0">
            <a:noAutofit/>
          </a:bodyPr>
          <a:lstStyle/>
          <a:p>
            <a:pPr lvl="0" fontAlgn="auto">
              <a:spcAft>
                <a:spcPts val="0"/>
              </a:spcAft>
              <a:defRPr/>
            </a:pP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Qallu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l-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amministratur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 “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Oħroġ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il-karti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tiegħek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oqgħod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bilqiegħda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malajr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ikteb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ħamsin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endParaRPr lang="en-GB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4191000" y="3200401"/>
            <a:ext cx="4953000" cy="3657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0" b="0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Trebuchet MS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096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971800"/>
          </a:xfrm>
        </p:spPr>
        <p:txBody>
          <a:bodyPr/>
          <a:lstStyle/>
          <a:p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“ Lil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ieħor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staqsieh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 “U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int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kemm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għandek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tagħti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?” “Mitt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xkora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qamħ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,”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wieġbu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 </a:t>
            </a:r>
            <a:endParaRPr lang="en-GB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981200"/>
            <a:ext cx="9144000" cy="4876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096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057400"/>
          </a:xfrm>
        </p:spPr>
        <p:txBody>
          <a:bodyPr/>
          <a:lstStyle/>
          <a:p>
            <a:pPr lvl="0"/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Qallu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 “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Oħroġ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il-karti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tiegħek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ikteb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tmenin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.”</a:t>
            </a:r>
            <a:endParaRPr lang="en-GB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0" y="3657600"/>
            <a:ext cx="4267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kumimoji="0" lang="en-GB" sz="5400" b="0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Trebuchet MS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352800"/>
          </a:xfrm>
        </p:spPr>
        <p:txBody>
          <a:bodyPr/>
          <a:lstStyle/>
          <a:p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 s-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sid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faħħru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lil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dak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b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l-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amministratur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ħażin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talli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ħadem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b’rasu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</a:p>
        </p:txBody>
      </p:sp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7011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0" y="2514600"/>
            <a:ext cx="9144000" cy="4343400"/>
          </a:xfrm>
        </p:spPr>
        <p:txBody>
          <a:bodyPr/>
          <a:lstStyle/>
          <a:p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Għax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ulied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din id-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dinja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jimxu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bil-għaqal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aktar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minn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ulied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id-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dawl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ma’ min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tal-qatgħa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tagħhom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</a:p>
        </p:txBody>
      </p:sp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6705600"/>
          </a:xfrm>
        </p:spPr>
        <p:txBody>
          <a:bodyPr anchor="b"/>
          <a:lstStyle/>
          <a:p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jiena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ngħidilkom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agħmlu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għalikom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infuskom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ħbieb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qligħ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il-ħżunija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ħalli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meta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jonqoskom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jilqgħukom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fl-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għerejjex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dejjem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</a:p>
        </p:txBody>
      </p:sp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2895601" y="0"/>
            <a:ext cx="6248399" cy="6858000"/>
          </a:xfrm>
        </p:spPr>
        <p:txBody>
          <a:bodyPr/>
          <a:lstStyle/>
          <a:p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Min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fidil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f’ħaġa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tassew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żgħira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fidil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ukoll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b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fil-ħafna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; min </a:t>
            </a:r>
            <a:b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diżonest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b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f’ħaġa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tassew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żgħira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diżonest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ukoll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fil-ħafna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 </a:t>
            </a:r>
            <a:endParaRPr lang="en-GB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  <p:pic>
        <p:nvPicPr>
          <p:cNvPr id="44035" name="Picture 3" descr="1Jesus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 flipH="1">
            <a:off x="0" y="457200"/>
            <a:ext cx="3745523" cy="5410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 descr="policies3.jpg"/>
          <p:cNvPicPr>
            <a:picLocks noChangeAspect="1"/>
          </p:cNvPicPr>
          <p:nvPr/>
        </p:nvPicPr>
        <p:blipFill>
          <a:blip r:embed="rId2" cstate="screen"/>
          <a:srcRect b="9560"/>
          <a:stretch>
            <a:fillRect/>
          </a:stretch>
        </p:blipFill>
        <p:spPr bwMode="auto">
          <a:xfrm>
            <a:off x="5286375" y="928688"/>
            <a:ext cx="3524250" cy="450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Title 1"/>
          <p:cNvSpPr>
            <a:spLocks noGrp="1"/>
          </p:cNvSpPr>
          <p:nvPr>
            <p:ph type="title"/>
          </p:nvPr>
        </p:nvSpPr>
        <p:spPr>
          <a:xfrm>
            <a:off x="214313" y="0"/>
            <a:ext cx="5272087" cy="6857999"/>
          </a:xfrm>
        </p:spPr>
        <p:txBody>
          <a:bodyPr/>
          <a:lstStyle/>
          <a:p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Jekk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mela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ma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wrejtux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ruħkom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fidili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fil-qligħ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il-ħażin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min se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jafdalkom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il-ġid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veru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? </a:t>
            </a:r>
            <a:endParaRPr lang="en-GB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>
          <a:xfrm>
            <a:off x="4267200" y="0"/>
            <a:ext cx="4800600" cy="6858000"/>
          </a:xfrm>
        </p:spPr>
        <p:txBody>
          <a:bodyPr/>
          <a:lstStyle/>
          <a:p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jekk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ma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wrejtux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ruħkom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fidili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f’dak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ħaddieħor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min se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jagħtikom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dak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tagħkom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?</a:t>
            </a:r>
            <a:endParaRPr lang="en-GB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  <p:pic>
        <p:nvPicPr>
          <p:cNvPr id="46083" name="Picture 3" descr="humility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43434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505200" cy="6858000"/>
          </a:xfrm>
        </p:spPr>
        <p:txBody>
          <a:bodyPr/>
          <a:lstStyle/>
          <a:p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Ebda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qaddej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ma   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jista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jaqdi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żewġ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sidien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endParaRPr lang="en-GB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516923" y="0"/>
            <a:ext cx="562707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876800" y="0"/>
            <a:ext cx="4267200" cy="6858000"/>
          </a:xfrm>
        </p:spPr>
        <p:txBody>
          <a:bodyPr/>
          <a:lstStyle/>
          <a:p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Inċekknu</a:t>
            </a:r>
            <a:b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l-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efa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u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nkabbru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b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x-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xekel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</a:t>
            </a:r>
            <a:b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nqarrqu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b’miżien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falz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48006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76200"/>
            <a:ext cx="9144000" cy="4267200"/>
            <a:chOff x="0" y="914400"/>
            <a:chExt cx="9144000" cy="4267200"/>
          </a:xfrm>
        </p:grpSpPr>
        <p:pic>
          <p:nvPicPr>
            <p:cNvPr id="21507" name="Picture 3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0" y="914400"/>
              <a:ext cx="9144000" cy="42672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6" name="Rectangle 5"/>
            <p:cNvSpPr/>
            <p:nvPr/>
          </p:nvSpPr>
          <p:spPr>
            <a:xfrm>
              <a:off x="2057400" y="3505200"/>
              <a:ext cx="1143000" cy="76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5867400" y="3429000"/>
              <a:ext cx="1295400" cy="838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7106" name="Title 1"/>
          <p:cNvSpPr>
            <a:spLocks noGrp="1"/>
          </p:cNvSpPr>
          <p:nvPr>
            <p:ph type="title"/>
          </p:nvPr>
        </p:nvSpPr>
        <p:spPr>
          <a:xfrm>
            <a:off x="0" y="3733800"/>
            <a:ext cx="9144000" cy="3124200"/>
          </a:xfrm>
        </p:spPr>
        <p:txBody>
          <a:bodyPr/>
          <a:lstStyle/>
          <a:p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għax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jew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ikun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jobgħod</a:t>
            </a:r>
            <a:b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lil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wieħed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minnhom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jħobb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lill-ieħor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endParaRPr lang="en-GB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1" y="0"/>
            <a:ext cx="915217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7106" name="Title 1"/>
          <p:cNvSpPr>
            <a:spLocks noGrp="1"/>
          </p:cNvSpPr>
          <p:nvPr>
            <p:ph type="title"/>
          </p:nvPr>
        </p:nvSpPr>
        <p:spPr>
          <a:xfrm>
            <a:off x="0" y="4267200"/>
            <a:ext cx="9144000" cy="2590800"/>
          </a:xfrm>
        </p:spPr>
        <p:txBody>
          <a:bodyPr/>
          <a:lstStyle/>
          <a:p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jew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jintrabat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ma’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wieħed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 u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jistmell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lill-ieħor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endParaRPr lang="en-GB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oney_Church.gif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869141" y="0"/>
            <a:ext cx="5405718" cy="4343400"/>
          </a:xfrm>
          <a:prstGeom prst="rect">
            <a:avLst/>
          </a:prstGeom>
        </p:spPr>
      </p:pic>
      <p:sp>
        <p:nvSpPr>
          <p:cNvPr id="48130" name="Title 1"/>
          <p:cNvSpPr>
            <a:spLocks noGrp="1"/>
          </p:cNvSpPr>
          <p:nvPr>
            <p:ph type="title"/>
          </p:nvPr>
        </p:nvSpPr>
        <p:spPr>
          <a:xfrm>
            <a:off x="0" y="3560763"/>
            <a:ext cx="9144000" cy="3297237"/>
          </a:xfrm>
        </p:spPr>
        <p:txBody>
          <a:bodyPr/>
          <a:lstStyle/>
          <a:p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Ma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tistgħux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taqdu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lil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Alla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  u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lill-flus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.»</a:t>
            </a:r>
            <a:endParaRPr lang="en-GB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2439987"/>
          </a:xfrm>
        </p:spPr>
        <p:txBody>
          <a:bodyPr/>
          <a:lstStyle/>
          <a:p>
            <a:r>
              <a:rPr lang="en-US" sz="7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</a:t>
            </a:r>
            <a:r>
              <a:rPr lang="en-US" sz="72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Kelma</a:t>
            </a:r>
            <a:r>
              <a:rPr lang="en-US" sz="7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72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tal-Mulej</a:t>
            </a:r>
            <a:br>
              <a:rPr lang="en-US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US" sz="72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Tifħir</a:t>
            </a:r>
            <a:r>
              <a:rPr lang="en-US" sz="7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72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lilek</a:t>
            </a:r>
            <a:r>
              <a:rPr lang="en-US" sz="7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72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Kristu</a:t>
            </a:r>
            <a:endParaRPr lang="en-US" sz="7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  <p:pic>
        <p:nvPicPr>
          <p:cNvPr id="49155" name="Picture 3" descr="bible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572000" y="2798763"/>
            <a:ext cx="4314825" cy="40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0" y="3352800"/>
            <a:ext cx="9144000" cy="3382962"/>
          </a:xfrm>
        </p:spPr>
        <p:txBody>
          <a:bodyPr/>
          <a:lstStyle/>
          <a:p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nixtru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bil-flus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il-foqra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</a:t>
            </a:r>
            <a:b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b’żewġt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iqrieq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l-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imsejken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?</a:t>
            </a:r>
            <a:b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Inbigħu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sal-karfa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b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tal-qamħ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.”»</a:t>
            </a: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5410200" y="0"/>
            <a:ext cx="3733800" cy="6858000"/>
          </a:xfrm>
        </p:spPr>
        <p:txBody>
          <a:bodyPr/>
          <a:lstStyle/>
          <a:p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Mulej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ħalef</a:t>
            </a:r>
            <a:b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bil-foħrija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Ġakobb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</a:t>
            </a:r>
          </a:p>
        </p:txBody>
      </p:sp>
      <p:pic>
        <p:nvPicPr>
          <p:cNvPr id="8195" name="Picture 6" descr="jacob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545167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«Ma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ninsa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qatt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xejn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minn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għemilhom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!»</a:t>
            </a: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1" y="0"/>
            <a:ext cx="9153153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US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</a:t>
            </a:r>
            <a:r>
              <a:rPr lang="en-US" sz="6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Kelma</a:t>
            </a:r>
            <a:r>
              <a:rPr lang="en-US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6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tal-Mulej</a:t>
            </a:r>
            <a:br>
              <a:rPr lang="en-US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br>
              <a:rPr lang="en-US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US" sz="6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Irroddu</a:t>
            </a:r>
            <a:r>
              <a:rPr lang="en-US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6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ħajr</a:t>
            </a:r>
            <a:r>
              <a:rPr lang="en-US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6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lil</a:t>
            </a:r>
            <a:r>
              <a:rPr lang="en-US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6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Alla</a:t>
            </a:r>
            <a:endParaRPr lang="en-US" sz="6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2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2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2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2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2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2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2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2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2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2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3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8.xml><?xml version="1.0" encoding="utf-8"?>
<a:theme xmlns:a="http://schemas.openxmlformats.org/drawingml/2006/main" name="3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9.xml><?xml version="1.0" encoding="utf-8"?>
<a:theme xmlns:a="http://schemas.openxmlformats.org/drawingml/2006/main" name="3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0.xml><?xml version="1.0" encoding="utf-8"?>
<a:theme xmlns:a="http://schemas.openxmlformats.org/drawingml/2006/main" name="3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1.xml><?xml version="1.0" encoding="utf-8"?>
<a:theme xmlns:a="http://schemas.openxmlformats.org/drawingml/2006/main" name="3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2.xml><?xml version="1.0" encoding="utf-8"?>
<a:theme xmlns:a="http://schemas.openxmlformats.org/drawingml/2006/main" name="3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3.xml><?xml version="1.0" encoding="utf-8"?>
<a:theme xmlns:a="http://schemas.openxmlformats.org/drawingml/2006/main" name="3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4.xml><?xml version="1.0" encoding="utf-8"?>
<a:theme xmlns:a="http://schemas.openxmlformats.org/drawingml/2006/main" name="3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5.xml><?xml version="1.0" encoding="utf-8"?>
<a:theme xmlns:a="http://schemas.openxmlformats.org/drawingml/2006/main" name="3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6.xml><?xml version="1.0" encoding="utf-8"?>
<a:theme xmlns:a="http://schemas.openxmlformats.org/drawingml/2006/main" name="3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7.xml><?xml version="1.0" encoding="utf-8"?>
<a:theme xmlns:a="http://schemas.openxmlformats.org/drawingml/2006/main" name="4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8.xml><?xml version="1.0" encoding="utf-8"?>
<a:theme xmlns:a="http://schemas.openxmlformats.org/drawingml/2006/main" name="4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9.xml><?xml version="1.0" encoding="utf-8"?>
<a:theme xmlns:a="http://schemas.openxmlformats.org/drawingml/2006/main" name="4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0.xml><?xml version="1.0" encoding="utf-8"?>
<a:theme xmlns:a="http://schemas.openxmlformats.org/drawingml/2006/main" name="4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1.xml><?xml version="1.0" encoding="utf-8"?>
<a:theme xmlns:a="http://schemas.openxmlformats.org/drawingml/2006/main" name="4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2.xml><?xml version="1.0" encoding="utf-8"?>
<a:theme xmlns:a="http://schemas.openxmlformats.org/drawingml/2006/main" name="4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3.xml><?xml version="1.0" encoding="utf-8"?>
<a:theme xmlns:a="http://schemas.openxmlformats.org/drawingml/2006/main" name="4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4.xml><?xml version="1.0" encoding="utf-8"?>
<a:theme xmlns:a="http://schemas.openxmlformats.org/drawingml/2006/main" name="4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542</TotalTime>
  <Words>849</Words>
  <Application>Microsoft Macintosh PowerPoint</Application>
  <PresentationFormat>On-screen Show (4:3)</PresentationFormat>
  <Paragraphs>57</Paragraphs>
  <Slides>53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44</vt:i4>
      </vt:variant>
      <vt:variant>
        <vt:lpstr>Slide Titles</vt:lpstr>
      </vt:variant>
      <vt:variant>
        <vt:i4>53</vt:i4>
      </vt:variant>
    </vt:vector>
  </HeadingPairs>
  <TitlesOfParts>
    <vt:vector size="100" baseType="lpstr">
      <vt:lpstr>Arial</vt:lpstr>
      <vt:lpstr>Calibri</vt:lpstr>
      <vt:lpstr>Trebuchet MS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11_Office Theme</vt:lpstr>
      <vt:lpstr>13_Office Theme</vt:lpstr>
      <vt:lpstr>15_Office Theme</vt:lpstr>
      <vt:lpstr>17_Office Theme</vt:lpstr>
      <vt:lpstr>18_Office Theme</vt:lpstr>
      <vt:lpstr>19_Office Theme</vt:lpstr>
      <vt:lpstr>20_Office Theme</vt:lpstr>
      <vt:lpstr>21_Office Theme</vt:lpstr>
      <vt:lpstr>22_Office Theme</vt:lpstr>
      <vt:lpstr>23_Office Theme</vt:lpstr>
      <vt:lpstr>24_Office Theme</vt:lpstr>
      <vt:lpstr>25_Office Theme</vt:lpstr>
      <vt:lpstr>26_Office Theme</vt:lpstr>
      <vt:lpstr>27_Office Theme</vt:lpstr>
      <vt:lpstr>28_Office Theme</vt:lpstr>
      <vt:lpstr>29_Office Theme</vt:lpstr>
      <vt:lpstr>30_Office Theme</vt:lpstr>
      <vt:lpstr>31_Office Theme</vt:lpstr>
      <vt:lpstr>32_Office Theme</vt:lpstr>
      <vt:lpstr>33_Office Theme</vt:lpstr>
      <vt:lpstr>34_Office Theme</vt:lpstr>
      <vt:lpstr>35_Office Theme</vt:lpstr>
      <vt:lpstr>36_Office Theme</vt:lpstr>
      <vt:lpstr>37_Office Theme</vt:lpstr>
      <vt:lpstr>38_Office Theme</vt:lpstr>
      <vt:lpstr>39_Office Theme</vt:lpstr>
      <vt:lpstr>40_Office Theme</vt:lpstr>
      <vt:lpstr>41_Office Theme</vt:lpstr>
      <vt:lpstr>42_Office Theme</vt:lpstr>
      <vt:lpstr>43_Office Theme</vt:lpstr>
      <vt:lpstr>44_Office Theme</vt:lpstr>
      <vt:lpstr>45_Office Theme</vt:lpstr>
      <vt:lpstr>46_Office Theme</vt:lpstr>
      <vt:lpstr>47_Office Theme</vt:lpstr>
      <vt:lpstr>ALLA L-EWWEL!</vt:lpstr>
      <vt:lpstr>Qari  mill-Ktieb tal-Profeta Għamos   Għam 8, 4-7</vt:lpstr>
      <vt:lpstr>Il-Mulej qalli: «Isimgħu dan, intom li tikkalpestaw  l-imsejken, intom li ttemmu l-foqra  tal-pajjiż,</vt:lpstr>
      <vt:lpstr>u tgħidu: “Meta se jgħaddi  l-qamar ġdid, ħa nbigħu l-qamħ? Meta se jgħaddi s-Sibt ħa nferrgħu x-xgħir,</vt:lpstr>
      <vt:lpstr>Inċekknu  l-efa, u nkabbru  x-xekel, u nqarrqu b’miżien falz,</vt:lpstr>
      <vt:lpstr>nixtru bil-flus il-foqra, u b’żewġt iqrieq l-imsejken? Inbigħu sal-karfa  tal-qamħ.”»</vt:lpstr>
      <vt:lpstr>Il-Mulej ħalef  bil-foħrija ta’ Ġakobb:</vt:lpstr>
      <vt:lpstr>«Ma ninsa qatt xejn minn għemilhom!»</vt:lpstr>
      <vt:lpstr>Il-Kelma tal-Mulej  Irroddu ħajr lil Alla</vt:lpstr>
      <vt:lpstr>SALM RESPONSORJALI Salm 112  Faħħru  l-Mulej, li jerfa’ l-fqir. </vt:lpstr>
      <vt:lpstr>Faħħru, qaddejja tal-Mulej, faħħru isem  il-Mulej. Ikun isem il-Mulej imbierek, minn issa u għal dejjem!</vt:lpstr>
      <vt:lpstr>Faħħru  l-Mulej,  li jerfa’  l-fqir. </vt:lpstr>
      <vt:lpstr>Għoli fuq il-ġnus kollha l-Mulej, ogħla mis-smewwiet hu sebħu. Min hu bħall-Mulej, Alla tagħna, li qiegħed fl-għoli, u li jħares ’l isfel, lejn is-smewwiet u lejn l-art?</vt:lpstr>
      <vt:lpstr>Faħħru  l-Mulej,  li jerfa’  l-fqir. </vt:lpstr>
      <vt:lpstr>Hu li jqajjem  mit-trab l-imsejken, u jerfa’ mill-miżbla  l-fqajjar, biex mal-kbarat iqiegħdu, mal-kbarat tal-poplu tiegħu.</vt:lpstr>
      <vt:lpstr>Faħħru  l-Mulej,  li jerfa’  l-fqir. </vt:lpstr>
      <vt:lpstr>Qari mill-Ewwel Ittra ta’  San Pawl Appostlu  lil Timotju 1 Tim 2, 1-8</vt:lpstr>
      <vt:lpstr>Għażiż, nitolbok l-ewwel nett li jsiru suppliki, orazzjonijiet, talb u radd   il-ħajr għall-bnedmin kollha;</vt:lpstr>
      <vt:lpstr>għas-slaten, għal dawk kollha li għandhom xi awtorità,</vt:lpstr>
      <vt:lpstr>biex inkunu nistgħu ngħaddu ħajja fil-kwietu fis-sliem, fit-tjieba u kif jixraq. </vt:lpstr>
      <vt:lpstr>Dan hu tajjeb u jogħġob lil Alla s-Salvatur tagħna, li jrid li l-bnedmin kollha jsalvaw u jaslu biex jagħrfu l-verità.</vt:lpstr>
      <vt:lpstr>Għax wieħed hu Alla, u wieħed hu     l-medjatur bejn Alla u     l-bniedem,</vt:lpstr>
      <vt:lpstr>il-Bniedem Kristu Ġesù, li ta lilu nnifsu bħala prezz tal-fidwa għal kulħadd; u  x-xhieda ta’ dan ngħatat f’waqtha. </vt:lpstr>
      <vt:lpstr>Hu għal dan li jien kont magħmul xandâr u appostlu - qiegħed ngħid is-sewwa,</vt:lpstr>
      <vt:lpstr>m’iniex nigdeb - biex ngħallem lill-ġnus il-fidi u l-verità.</vt:lpstr>
      <vt:lpstr>Nixtieq li l-irġiel jitolbu kullimkien, jerfgħu ’l fuq idejn safja bla għadab u   bla ġlied.</vt:lpstr>
      <vt:lpstr>Il-Kelma tal-Mulej  Irroddu ħajr lil Alla</vt:lpstr>
      <vt:lpstr>Hallelujah. Hallelujah  Sidna Ġesù Kristu,  li kien għani,  ftaqar minħabba fikom, sabiex intom tistagħnu  permezz tal-faqar tiegħu.  Hallelujah</vt:lpstr>
      <vt:lpstr>Ma tistgħux taqdu lil Alla u lill-flus.  Qari mill-Evanġelju skont San Luqa.  Lq 16, 1-13</vt:lpstr>
      <vt:lpstr>F’dak iż-żmien, Ġesù qal  lid-dixxipli tiegħu: </vt:lpstr>
      <vt:lpstr>«Kien hemm raġel għani li kellu amministratur, u lil dan xlewh lil sidu li kien qiegħed iberbaqlu ġidu.</vt:lpstr>
      <vt:lpstr>Għalhekk    is-sid sejjaħlu u qallu:   “Dan x’inhu li qiegħed nisma’ fuqek?</vt:lpstr>
      <vt:lpstr>Agħtini kont  tal-amministrazzjoni tiegħek, għax ma tistax tibqa’ iżjed amministratur tiegħi.”</vt:lpstr>
      <vt:lpstr>L-amministratur bejnu u bejn ruħu qal:  “Issa x’sejjer nagħmel, ladarba sidi se jneħħini</vt:lpstr>
      <vt:lpstr>Immur nagħżaq?  Ma niflaħx.</vt:lpstr>
      <vt:lpstr>Nittallab?  Nistħi. </vt:lpstr>
      <vt:lpstr>Naf x’nagħmel, ħalli meta nitwarrab minn fuq din l-amministrazzjoni, insib lil ħaddieħor li jilqagħni għandu.”</vt:lpstr>
      <vt:lpstr>U wieħed wieħed bagħat għal dawk li kellhom jagħtu lil sidu.    “Kemm għandek tagħtih lil sidi?” </vt:lpstr>
      <vt:lpstr>staqsa lill-ewwel wieħed. “Mitt barmil żejt,” wieġbu dak. </vt:lpstr>
      <vt:lpstr>Qallu l-amministratur: “Oħroġ il-karti tiegħek, oqgħod bilqiegħda malajr u ikteb ħamsin.</vt:lpstr>
      <vt:lpstr>“ Lil ieħor staqsieh: “U int, kemm għandek tagħti?” “Mitt xkora qamħ,” wieġbu. </vt:lpstr>
      <vt:lpstr>Qallu: “Oħroġ il-karti tiegħek u ikteb tmenin.”</vt:lpstr>
      <vt:lpstr>U s-sid faħħru lil dak  l-amministratur ħażin talli ħadem b’rasu.</vt:lpstr>
      <vt:lpstr>Għax ulied din id-dinja jimxu bil-għaqal aktar minn ulied id-dawl ma’ min hu tal-qatgħa tagħhom.</vt:lpstr>
      <vt:lpstr>U jiena ngħidilkom: agħmlu għalikom infuskom ħbieb ta’ qligħ il-ħżunija, ħalli meta jonqoskom, jilqgħukom fl-għerejjex ta’ dejjem.</vt:lpstr>
      <vt:lpstr>Min hu fidil f’ħaġa tassew żgħira, hu fidil ukoll  fil-ħafna; min  hu diżonest  f’ħaġa tassew żgħira, hu diżonest ukoll fil-ħafna. </vt:lpstr>
      <vt:lpstr>Jekk mela ma wrejtux ruħkom fidili fil-qligħ il-ħażin, min se jafdalkom il-ġid veru? </vt:lpstr>
      <vt:lpstr>U jekk ma wrejtux ruħkom fidili f’dak li hu ta’ ħaddieħor, min se jagħtikom dak li hu tagħkom?</vt:lpstr>
      <vt:lpstr>Ebda qaddej  ma    jista’ jaqdi żewġ sidien, </vt:lpstr>
      <vt:lpstr>għax jew ikun jobgħod lil wieħed minnhom u jħobb lill-ieħor, </vt:lpstr>
      <vt:lpstr>jew jintrabat ma’ wieħed    u jistmell lill-ieħor.</vt:lpstr>
      <vt:lpstr>Ma tistgħux taqdu lil Alla     u lill-flus.»</vt:lpstr>
      <vt:lpstr>Il-Kelma tal-Mulej Tifħir lilek Kristu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ALLA U N-NEGOZJU</dc:title>
  <dc:creator>cmgofm</dc:creator>
  <cp:lastModifiedBy>Joseph Magro</cp:lastModifiedBy>
  <cp:revision>59</cp:revision>
  <dcterms:created xsi:type="dcterms:W3CDTF">2010-09-15T15:21:51Z</dcterms:created>
  <dcterms:modified xsi:type="dcterms:W3CDTF">2022-09-13T07:30:31Z</dcterms:modified>
</cp:coreProperties>
</file>