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ppt/slideLayouts/slideLayout32.xml" ContentType="application/vnd.openxmlformats-officedocument.presentationml.slideLayout+xml"/>
  <Override PartName="/ppt/theme/theme32.xml" ContentType="application/vnd.openxmlformats-officedocument.theme+xml"/>
  <Override PartName="/ppt/slideLayouts/slideLayout33.xml" ContentType="application/vnd.openxmlformats-officedocument.presentationml.slideLayout+xml"/>
  <Override PartName="/ppt/theme/theme33.xml" ContentType="application/vnd.openxmlformats-officedocument.theme+xml"/>
  <Override PartName="/ppt/slideLayouts/slideLayout34.xml" ContentType="application/vnd.openxmlformats-officedocument.presentationml.slideLayout+xml"/>
  <Override PartName="/ppt/theme/theme34.xml" ContentType="application/vnd.openxmlformats-officedocument.theme+xml"/>
  <Override PartName="/ppt/slideLayouts/slideLayout35.xml" ContentType="application/vnd.openxmlformats-officedocument.presentationml.slideLayout+xml"/>
  <Override PartName="/ppt/theme/theme35.xml" ContentType="application/vnd.openxmlformats-officedocument.theme+xml"/>
  <Override PartName="/ppt/slideLayouts/slideLayout36.xml" ContentType="application/vnd.openxmlformats-officedocument.presentationml.slideLayout+xml"/>
  <Override PartName="/ppt/theme/theme36.xml" ContentType="application/vnd.openxmlformats-officedocument.theme+xml"/>
  <Override PartName="/ppt/slideLayouts/slideLayout37.xml" ContentType="application/vnd.openxmlformats-officedocument.presentationml.slideLayout+xml"/>
  <Override PartName="/ppt/theme/theme37.xml" ContentType="application/vnd.openxmlformats-officedocument.theme+xml"/>
  <Override PartName="/ppt/slideLayouts/slideLayout38.xml" ContentType="application/vnd.openxmlformats-officedocument.presentationml.slideLayout+xml"/>
  <Override PartName="/ppt/theme/theme38.xml" ContentType="application/vnd.openxmlformats-officedocument.theme+xml"/>
  <Override PartName="/ppt/slideLayouts/slideLayout39.xml" ContentType="application/vnd.openxmlformats-officedocument.presentationml.slideLayout+xml"/>
  <Override PartName="/ppt/theme/theme39.xml" ContentType="application/vnd.openxmlformats-officedocument.theme+xml"/>
  <Override PartName="/ppt/slideLayouts/slideLayout40.xml" ContentType="application/vnd.openxmlformats-officedocument.presentationml.slideLayout+xml"/>
  <Override PartName="/ppt/theme/theme4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64" r:id="rId2"/>
    <p:sldMasterId id="2147483666" r:id="rId3"/>
    <p:sldMasterId id="2147483668" r:id="rId4"/>
    <p:sldMasterId id="2147483670" r:id="rId5"/>
    <p:sldMasterId id="2147483672" r:id="rId6"/>
    <p:sldMasterId id="2147483674" r:id="rId7"/>
    <p:sldMasterId id="2147483676" r:id="rId8"/>
    <p:sldMasterId id="2147483678" r:id="rId9"/>
    <p:sldMasterId id="2147483680" r:id="rId10"/>
    <p:sldMasterId id="2147483684" r:id="rId11"/>
    <p:sldMasterId id="2147483688" r:id="rId12"/>
    <p:sldMasterId id="2147483690" r:id="rId13"/>
    <p:sldMasterId id="2147483692" r:id="rId14"/>
    <p:sldMasterId id="2147483694" r:id="rId15"/>
    <p:sldMasterId id="2147483696" r:id="rId16"/>
    <p:sldMasterId id="2147483698" r:id="rId17"/>
    <p:sldMasterId id="2147483700" r:id="rId18"/>
    <p:sldMasterId id="2147483702" r:id="rId19"/>
    <p:sldMasterId id="2147483704" r:id="rId20"/>
    <p:sldMasterId id="2147483706" r:id="rId21"/>
    <p:sldMasterId id="2147483708" r:id="rId22"/>
    <p:sldMasterId id="2147483710" r:id="rId23"/>
    <p:sldMasterId id="2147483712" r:id="rId24"/>
    <p:sldMasterId id="2147483714" r:id="rId25"/>
    <p:sldMasterId id="2147483716" r:id="rId26"/>
    <p:sldMasterId id="2147483718" r:id="rId27"/>
    <p:sldMasterId id="2147483720" r:id="rId28"/>
    <p:sldMasterId id="2147483722" r:id="rId29"/>
    <p:sldMasterId id="2147483724" r:id="rId30"/>
    <p:sldMasterId id="2147483726" r:id="rId31"/>
    <p:sldMasterId id="2147483728" r:id="rId32"/>
    <p:sldMasterId id="2147483730" r:id="rId33"/>
    <p:sldMasterId id="2147483732" r:id="rId34"/>
    <p:sldMasterId id="2147483734" r:id="rId35"/>
    <p:sldMasterId id="2147483736" r:id="rId36"/>
    <p:sldMasterId id="2147483738" r:id="rId37"/>
    <p:sldMasterId id="2147483740" r:id="rId38"/>
    <p:sldMasterId id="2147483742" r:id="rId39"/>
    <p:sldMasterId id="2147483744" r:id="rId40"/>
  </p:sldMasterIdLst>
  <p:sldIdLst>
    <p:sldId id="299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301" r:id="rId52"/>
    <p:sldId id="269" r:id="rId53"/>
    <p:sldId id="302" r:id="rId54"/>
    <p:sldId id="300" r:id="rId55"/>
    <p:sldId id="304" r:id="rId56"/>
    <p:sldId id="271" r:id="rId57"/>
    <p:sldId id="272" r:id="rId58"/>
    <p:sldId id="273" r:id="rId59"/>
    <p:sldId id="274" r:id="rId60"/>
    <p:sldId id="275" r:id="rId61"/>
    <p:sldId id="276" r:id="rId62"/>
    <p:sldId id="277" r:id="rId63"/>
    <p:sldId id="306" r:id="rId64"/>
    <p:sldId id="278" r:id="rId65"/>
    <p:sldId id="279" r:id="rId66"/>
    <p:sldId id="305" r:id="rId67"/>
    <p:sldId id="280" r:id="rId68"/>
    <p:sldId id="281" r:id="rId69"/>
    <p:sldId id="282" r:id="rId70"/>
    <p:sldId id="283" r:id="rId71"/>
    <p:sldId id="307" r:id="rId72"/>
    <p:sldId id="284" r:id="rId73"/>
    <p:sldId id="285" r:id="rId74"/>
    <p:sldId id="286" r:id="rId75"/>
    <p:sldId id="308" r:id="rId76"/>
    <p:sldId id="287" r:id="rId77"/>
    <p:sldId id="288" r:id="rId78"/>
    <p:sldId id="289" r:id="rId79"/>
    <p:sldId id="309" r:id="rId80"/>
    <p:sldId id="290" r:id="rId81"/>
    <p:sldId id="291" r:id="rId82"/>
    <p:sldId id="292" r:id="rId83"/>
    <p:sldId id="293" r:id="rId84"/>
    <p:sldId id="294" r:id="rId85"/>
    <p:sldId id="295" r:id="rId86"/>
    <p:sldId id="296" r:id="rId87"/>
    <p:sldId id="310" r:id="rId88"/>
    <p:sldId id="311" r:id="rId89"/>
    <p:sldId id="297" r:id="rId90"/>
    <p:sldId id="298" r:id="rId9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55"/>
    <p:restoredTop sz="94679"/>
  </p:normalViewPr>
  <p:slideViewPr>
    <p:cSldViewPr>
      <p:cViewPr varScale="1">
        <p:scale>
          <a:sx n="121" d="100"/>
          <a:sy n="121" d="100"/>
        </p:scale>
        <p:origin x="19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.xml"/><Relationship Id="rId47" Type="http://schemas.openxmlformats.org/officeDocument/2006/relationships/slide" Target="slides/slide7.xml"/><Relationship Id="rId63" Type="http://schemas.openxmlformats.org/officeDocument/2006/relationships/slide" Target="slides/slide23.xml"/><Relationship Id="rId68" Type="http://schemas.openxmlformats.org/officeDocument/2006/relationships/slide" Target="slides/slide28.xml"/><Relationship Id="rId84" Type="http://schemas.openxmlformats.org/officeDocument/2006/relationships/slide" Target="slides/slide44.xml"/><Relationship Id="rId89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3.xml"/><Relationship Id="rId58" Type="http://schemas.openxmlformats.org/officeDocument/2006/relationships/slide" Target="slides/slide18.xml"/><Relationship Id="rId74" Type="http://schemas.openxmlformats.org/officeDocument/2006/relationships/slide" Target="slides/slide34.xml"/><Relationship Id="rId79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0.xml"/><Relationship Id="rId95" Type="http://schemas.openxmlformats.org/officeDocument/2006/relationships/tableStyles" Target="tableStyles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3.xml"/><Relationship Id="rId48" Type="http://schemas.openxmlformats.org/officeDocument/2006/relationships/slide" Target="slides/slide8.xml"/><Relationship Id="rId64" Type="http://schemas.openxmlformats.org/officeDocument/2006/relationships/slide" Target="slides/slide24.xml"/><Relationship Id="rId69" Type="http://schemas.openxmlformats.org/officeDocument/2006/relationships/slide" Target="slides/slide2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1.xml"/><Relationship Id="rId72" Type="http://schemas.openxmlformats.org/officeDocument/2006/relationships/slide" Target="slides/slide32.xml"/><Relationship Id="rId80" Type="http://schemas.openxmlformats.org/officeDocument/2006/relationships/slide" Target="slides/slide40.xml"/><Relationship Id="rId85" Type="http://schemas.openxmlformats.org/officeDocument/2006/relationships/slide" Target="slides/slide45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6.xml"/><Relationship Id="rId59" Type="http://schemas.openxmlformats.org/officeDocument/2006/relationships/slide" Target="slides/slide19.xml"/><Relationship Id="rId67" Type="http://schemas.openxmlformats.org/officeDocument/2006/relationships/slide" Target="slides/slide2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.xml"/><Relationship Id="rId54" Type="http://schemas.openxmlformats.org/officeDocument/2006/relationships/slide" Target="slides/slide14.xml"/><Relationship Id="rId62" Type="http://schemas.openxmlformats.org/officeDocument/2006/relationships/slide" Target="slides/slide22.xml"/><Relationship Id="rId70" Type="http://schemas.openxmlformats.org/officeDocument/2006/relationships/slide" Target="slides/slide30.xml"/><Relationship Id="rId75" Type="http://schemas.openxmlformats.org/officeDocument/2006/relationships/slide" Target="slides/slide35.xml"/><Relationship Id="rId83" Type="http://schemas.openxmlformats.org/officeDocument/2006/relationships/slide" Target="slides/slide43.xml"/><Relationship Id="rId88" Type="http://schemas.openxmlformats.org/officeDocument/2006/relationships/slide" Target="slides/slide48.xml"/><Relationship Id="rId91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9.xml"/><Relationship Id="rId57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4.xml"/><Relationship Id="rId52" Type="http://schemas.openxmlformats.org/officeDocument/2006/relationships/slide" Target="slides/slide12.xml"/><Relationship Id="rId60" Type="http://schemas.openxmlformats.org/officeDocument/2006/relationships/slide" Target="slides/slide20.xml"/><Relationship Id="rId65" Type="http://schemas.openxmlformats.org/officeDocument/2006/relationships/slide" Target="slides/slide25.xml"/><Relationship Id="rId73" Type="http://schemas.openxmlformats.org/officeDocument/2006/relationships/slide" Target="slides/slide33.xml"/><Relationship Id="rId78" Type="http://schemas.openxmlformats.org/officeDocument/2006/relationships/slide" Target="slides/slide38.xml"/><Relationship Id="rId81" Type="http://schemas.openxmlformats.org/officeDocument/2006/relationships/slide" Target="slides/slide41.xml"/><Relationship Id="rId86" Type="http://schemas.openxmlformats.org/officeDocument/2006/relationships/slide" Target="slides/slide46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0.xml"/><Relationship Id="rId55" Type="http://schemas.openxmlformats.org/officeDocument/2006/relationships/slide" Target="slides/slide15.xml"/><Relationship Id="rId76" Type="http://schemas.openxmlformats.org/officeDocument/2006/relationships/slide" Target="slides/slide3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1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5.xml"/><Relationship Id="rId66" Type="http://schemas.openxmlformats.org/officeDocument/2006/relationships/slide" Target="slides/slide26.xml"/><Relationship Id="rId87" Type="http://schemas.openxmlformats.org/officeDocument/2006/relationships/slide" Target="slides/slide47.xml"/><Relationship Id="rId61" Type="http://schemas.openxmlformats.org/officeDocument/2006/relationships/slide" Target="slides/slide21.xml"/><Relationship Id="rId82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6.xml"/><Relationship Id="rId77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11247-AB12-4B17-912E-A8C39796E0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D48FE-F009-4FD4-8298-F06DF6AE04C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1331D-F4B2-45F8-9E59-60FC76E5AC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35F9D-B547-4752-9922-64E89F74BD1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/Relationships>
</file>

<file path=ppt/slideMasters/_rels/slideMaster24.xml.rels><?xml version="1.0" encoding="UTF-8" standalone="yes"?>
<Relationships xmlns="http://schemas.openxmlformats.org/package/2006/relationships"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/Relationships>
</file>

<file path=ppt/slideMasters/_rels/slideMaster25.xml.rels><?xml version="1.0" encoding="UTF-8" standalone="yes"?>
<Relationships xmlns="http://schemas.openxmlformats.org/package/2006/relationships"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/Relationships>
</file>

<file path=ppt/slideMasters/_rels/slideMaster26.xml.rels><?xml version="1.0" encoding="UTF-8" standalone="yes"?>
<Relationships xmlns="http://schemas.openxmlformats.org/package/2006/relationships"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/Relationships>
</file>

<file path=ppt/slideMasters/_rels/slideMaster27.xml.rels><?xml version="1.0" encoding="UTF-8" standalone="yes"?>
<Relationships xmlns="http://schemas.openxmlformats.org/package/2006/relationships"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/Relationships>
</file>

<file path=ppt/slideMasters/_rels/slideMaster28.xml.rels><?xml version="1.0" encoding="UTF-8" standalone="yes"?>
<Relationships xmlns="http://schemas.openxmlformats.org/package/2006/relationships"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32.xml.rels><?xml version="1.0" encoding="UTF-8" standalone="yes"?>
<Relationships xmlns="http://schemas.openxmlformats.org/package/2006/relationships"><Relationship Id="rId2" Type="http://schemas.openxmlformats.org/officeDocument/2006/relationships/theme" Target="../theme/theme32.xml"/><Relationship Id="rId1" Type="http://schemas.openxmlformats.org/officeDocument/2006/relationships/slideLayout" Target="../slideLayouts/slideLayout32.xml"/></Relationships>
</file>

<file path=ppt/slideMasters/_rels/slideMaster3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3.xml"/><Relationship Id="rId1" Type="http://schemas.openxmlformats.org/officeDocument/2006/relationships/slideLayout" Target="../slideLayouts/slideLayout33.xml"/></Relationships>
</file>

<file path=ppt/slideMasters/_rels/slideMaster34.xml.rels><?xml version="1.0" encoding="UTF-8" standalone="yes"?>
<Relationships xmlns="http://schemas.openxmlformats.org/package/2006/relationships"><Relationship Id="rId2" Type="http://schemas.openxmlformats.org/officeDocument/2006/relationships/theme" Target="../theme/theme34.xml"/><Relationship Id="rId1" Type="http://schemas.openxmlformats.org/officeDocument/2006/relationships/slideLayout" Target="../slideLayouts/slideLayout34.xml"/></Relationships>
</file>

<file path=ppt/slideMasters/_rels/slideMaster35.xml.rels><?xml version="1.0" encoding="UTF-8" standalone="yes"?>
<Relationships xmlns="http://schemas.openxmlformats.org/package/2006/relationships"><Relationship Id="rId2" Type="http://schemas.openxmlformats.org/officeDocument/2006/relationships/theme" Target="../theme/theme35.xml"/><Relationship Id="rId1" Type="http://schemas.openxmlformats.org/officeDocument/2006/relationships/slideLayout" Target="../slideLayouts/slideLayout35.xml"/></Relationships>
</file>

<file path=ppt/slideMasters/_rels/slideMaster36.xml.rels><?xml version="1.0" encoding="UTF-8" standalone="yes"?>
<Relationships xmlns="http://schemas.openxmlformats.org/package/2006/relationships"><Relationship Id="rId2" Type="http://schemas.openxmlformats.org/officeDocument/2006/relationships/theme" Target="../theme/theme36.xml"/><Relationship Id="rId1" Type="http://schemas.openxmlformats.org/officeDocument/2006/relationships/slideLayout" Target="../slideLayouts/slideLayout36.xml"/></Relationships>
</file>

<file path=ppt/slideMasters/_rels/slideMaster37.xml.rels><?xml version="1.0" encoding="UTF-8" standalone="yes"?>
<Relationships xmlns="http://schemas.openxmlformats.org/package/2006/relationships"><Relationship Id="rId2" Type="http://schemas.openxmlformats.org/officeDocument/2006/relationships/theme" Target="../theme/theme37.xml"/><Relationship Id="rId1" Type="http://schemas.openxmlformats.org/officeDocument/2006/relationships/slideLayout" Target="../slideLayouts/slideLayout37.xml"/></Relationships>
</file>

<file path=ppt/slideMasters/_rels/slideMaster38.xml.rels><?xml version="1.0" encoding="UTF-8" standalone="yes"?>
<Relationships xmlns="http://schemas.openxmlformats.org/package/2006/relationships"><Relationship Id="rId2" Type="http://schemas.openxmlformats.org/officeDocument/2006/relationships/theme" Target="../theme/theme38.xml"/><Relationship Id="rId1" Type="http://schemas.openxmlformats.org/officeDocument/2006/relationships/slideLayout" Target="../slideLayouts/slideLayout38.xml"/></Relationships>
</file>

<file path=ppt/slideMasters/_rels/slideMaster39.xml.rels><?xml version="1.0" encoding="UTF-8" standalone="yes"?>
<Relationships xmlns="http://schemas.openxmlformats.org/package/2006/relationships"><Relationship Id="rId2" Type="http://schemas.openxmlformats.org/officeDocument/2006/relationships/theme" Target="../theme/theme39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40.xml.rels><?xml version="1.0" encoding="UTF-8" standalone="yes"?>
<Relationships xmlns="http://schemas.openxmlformats.org/package/2006/relationships"><Relationship Id="rId2" Type="http://schemas.openxmlformats.org/officeDocument/2006/relationships/theme" Target="../theme/theme40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876FBB0-DD50-488F-BD51-82C6689F948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9/22/22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1C7F5E-54F3-430A-B993-80301873E57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286250"/>
            <a:ext cx="9144000" cy="257175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 FIS-SEMA</a:t>
            </a:r>
            <a:endParaRPr lang="en-GB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5063" name="TextBox 4"/>
          <p:cNvSpPr txBox="1">
            <a:spLocks noChangeArrowheads="1"/>
          </p:cNvSpPr>
          <p:nvPr/>
        </p:nvSpPr>
        <p:spPr bwMode="auto">
          <a:xfrm rot="16200000">
            <a:off x="-310221" y="3160880"/>
            <a:ext cx="1418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www.ofm.mt</a:t>
            </a:r>
            <a:endParaRPr lang="en-GB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435600" y="6000750"/>
            <a:ext cx="30654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26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Ħadd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Matul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is-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Sena</a:t>
            </a:r>
            <a:endParaRPr lang="en-GB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04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145</a:t>
            </a:r>
            <a:b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Faħħar</a:t>
            </a:r>
            <a:r>
              <a:rPr lang="en-GB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</a:t>
            </a:r>
            <a:r>
              <a:rPr lang="en-GB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GB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en-GB" sz="54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8000" b="20000"/>
          <a:stretch>
            <a:fillRect/>
          </a:stretch>
        </p:blipFill>
        <p:spPr bwMode="auto">
          <a:xfrm>
            <a:off x="-1" y="0"/>
            <a:ext cx="9144001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68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0"/>
          </a:xfrm>
        </p:spPr>
        <p:txBody>
          <a:bodyPr/>
          <a:lstStyle/>
          <a:p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ħaqq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lill-maħqurin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ħobż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lill-imġewħin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jeħles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lill-imjassrin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9144000" cy="304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Faħħar</a:t>
            </a:r>
            <a:r>
              <a:rPr lang="en-GB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</a:t>
            </a:r>
            <a:r>
              <a:rPr lang="en-GB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6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GB" sz="60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Mulej!</a:t>
            </a:r>
            <a:endParaRPr lang="en-GB" sz="60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8000" b="20000"/>
          <a:stretch>
            <a:fillRect/>
          </a:stretch>
        </p:blipFill>
        <p:spPr bwMode="auto">
          <a:xfrm>
            <a:off x="-1" y="0"/>
            <a:ext cx="9144001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830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jiftaħ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għajnejn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għomja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jerfa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lill-milwijin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jħobb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lill-ġusti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jħares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lill-barranin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8000" b="20000"/>
          <a:stretch>
            <a:fillRect/>
          </a:stretch>
        </p:blipFill>
        <p:spPr bwMode="auto">
          <a:xfrm>
            <a:off x="-1" y="0"/>
            <a:ext cx="9144001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7338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Faħħar, ruħ tiegħi, </a:t>
            </a:r>
            <a:br>
              <a:rPr kumimoji="0" lang="en-GB" sz="6000" b="0" i="1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6000" b="0" i="1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il-Mulej!</a:t>
            </a:r>
            <a:endParaRPr kumimoji="0" lang="en-GB" sz="6000" b="0" i="1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4512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r"/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iżomm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lill-iltim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lill-armla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lill-ħżiena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jħarbtilhom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triqathom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isaltan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b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Sijon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nisel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t="18000" b="20000"/>
          <a:stretch>
            <a:fillRect/>
          </a:stretch>
        </p:blipFill>
        <p:spPr bwMode="auto">
          <a:xfrm>
            <a:off x="-1" y="0"/>
            <a:ext cx="9144001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37338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Faħħar, ruħ tiegħi, </a:t>
            </a:r>
            <a:br>
              <a:rPr kumimoji="0" lang="en-GB" sz="6000" b="0" i="1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en-GB" sz="6000" b="0" i="1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j-ea"/>
                <a:cs typeface="+mj-cs"/>
              </a:rPr>
              <a:t>il-Mulej!</a:t>
            </a:r>
            <a:endParaRPr kumimoji="0" lang="en-GB" sz="6000" b="0" i="1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312" y="2971800"/>
            <a:ext cx="8701087" cy="34575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San Pawl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Timotju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31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1 Tim 6, 11-16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esOfJustice.gif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9378462" cy="6858000"/>
          </a:xfrm>
          <a:prstGeom prst="rect">
            <a:avLst/>
          </a:prstGeom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fittex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jkollok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tjieba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imħabba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il-ħlewwa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4733925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Tqabad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taqbida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tal-fidi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tirbaħ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il-ħajja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338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tal-Profeta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Għamos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</a:t>
            </a: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6, 1a. 4-7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5001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14313" y="0"/>
            <a:ext cx="4757737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imsejjaħ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għamilt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istqarrija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sabiħa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ħafna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xiehda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7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4005262"/>
            <a:ext cx="9144000" cy="2700338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Inwissik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lill-ħlejjaq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7543800" cy="3382962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xehed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għamel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istqarrija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sabiħa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Ponzju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Pilatu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law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53278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3733800"/>
            <a:ext cx="8929688" cy="3124200"/>
          </a:xfrm>
        </p:spPr>
        <p:txBody>
          <a:bodyPr/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Inwissik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tħares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istruzzjonijiet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rċevejt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643438" y="0"/>
            <a:ext cx="4286250" cy="6858000"/>
          </a:xfrm>
        </p:spPr>
        <p:txBody>
          <a:bodyPr/>
          <a:lstStyle/>
          <a:p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żżomm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ruħek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tebgħa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ħtija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jum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dehra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Sidna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juriha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f’waqtha.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l-hieni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is-Sultan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tas-slaten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s-Sid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tas-sidien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5334000" cy="6858000"/>
          </a:xfrm>
        </p:spPr>
        <p:txBody>
          <a:bodyPr/>
          <a:lstStyle/>
          <a:p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biss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jmut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jgħammar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f’dawl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jersaq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124200" y="0"/>
            <a:ext cx="577215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ebda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rah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anqas qatt jista’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jarah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setgħa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dejjem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 Amen.</a:t>
            </a: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roddu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983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6858000"/>
          </a:xfrm>
        </p:spPr>
        <p:txBody>
          <a:bodyPr rtlCol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Hallelujah. Hallelujah.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Sidna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ftaqar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fikom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sabiex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intom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tistagħnu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permezz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tal-faqar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Hallelujah.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528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igħid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Ħażin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f’Sijon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moħħhom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mistrieħ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  <p:pic>
        <p:nvPicPr>
          <p:cNvPr id="4099" name="Picture 3" descr="s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6125"/>
            <a:ext cx="91440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544285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7338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Lq</a:t>
            </a:r>
            <a:r>
              <a:rPr lang="en-GB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16, 19-31</a:t>
            </a:r>
          </a:p>
        </p:txBody>
      </p:sp>
    </p:spTree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3999" cy="6034088"/>
          </a:xfrm>
        </p:spPr>
        <p:txBody>
          <a:bodyPr anchor="t"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lill-Fariżej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 l="3750" t="5000" r="3750" b="15000"/>
          <a:stretch>
            <a:fillRect/>
          </a:stretch>
        </p:blipFill>
        <p:spPr bwMode="auto">
          <a:xfrm>
            <a:off x="0" y="0"/>
            <a:ext cx="916305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3999" cy="6034088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«Mela k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jilbes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il-porpra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ifjen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kuljum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jagħmel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aħjar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291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876800" y="0"/>
            <a:ext cx="4191000" cy="6858000"/>
          </a:xfrm>
        </p:spPr>
        <p:txBody>
          <a:bodyPr/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fqir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jismu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Lażżru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kellu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ġismu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ġerħa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imur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jinxteħet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il-bieb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9144000" cy="38401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bix-xewqa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jixba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b’dak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mejda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tal-għani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Sal-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klieb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jmorru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jilagħqu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ġrieħi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0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0" y="3429000"/>
            <a:ext cx="9144000" cy="2928938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fqir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anġli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ħaduh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Abraham. </a:t>
            </a:r>
          </a:p>
        </p:txBody>
      </p:sp>
    </p:spTree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839200" cy="5930900"/>
          </a:xfrm>
        </p:spPr>
        <p:txBody>
          <a:bodyPr anchor="t"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l-għani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difnuh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57150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tbatijiet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ħorox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f’Art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bogħod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lemaħ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l-Abraham,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b’Lażżru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ħdanu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32771" name="Picture 3" descr="he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9763" y="0"/>
            <a:ext cx="342423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409701" y="1409701"/>
            <a:ext cx="6858002" cy="403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0"/>
            <a:ext cx="52578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leħnu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ikollok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ħniena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ibgħat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Lazzru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jbill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tarf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sebgħu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fl-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ilma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74653" y="0"/>
            <a:ext cx="51693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0386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jtaffili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n-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nixfa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lsieni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ninħaqar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wisq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in-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.”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047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04800" y="274639"/>
            <a:ext cx="8382000" cy="26209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fil-muntanja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tas-Samarija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32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5814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żda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Abraham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ftakar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tajjeb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irċevejtu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f’ħajtek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r="4887" b="3939"/>
          <a:stretch>
            <a:fillRect/>
          </a:stretch>
        </p:blipFill>
        <p:spPr bwMode="auto">
          <a:xfrm>
            <a:off x="0" y="0"/>
            <a:ext cx="54734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6576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Lazzru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ażin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irċevieh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f’ħajtu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82925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hawnhekk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jitfarraġ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qiegħed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tbati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  <p:pic>
        <p:nvPicPr>
          <p:cNvPr id="36867" name="Picture 5" descr="heaven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73400"/>
            <a:ext cx="9144000" cy="378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0" y="3810000"/>
            <a:ext cx="9144000" cy="236855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Barra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vojt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qies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bejnkom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bejnna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cygn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0"/>
            <a:ext cx="45005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5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57912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jaqsam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għandkom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jkunx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anqas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jgħaddu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”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the_hous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257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0" y="0"/>
            <a:ext cx="4876799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nitolbok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ibagħtu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ħames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aħwa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077200" cy="4144962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ħalli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jagħmlilhom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twissija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imiss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jmorrux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wkoll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-post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tbatijiet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ħorox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!”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7244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Mosè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Profeti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jisimgħu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”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4419600" cy="6858000"/>
          </a:xfrm>
        </p:spPr>
        <p:txBody>
          <a:bodyPr/>
          <a:lstStyle/>
          <a:p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Qallu dak: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missier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imur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jindmu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”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08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 l="4159" t="2083" r="5637" b="2083"/>
          <a:stretch>
            <a:fillRect/>
          </a:stretch>
        </p:blipFill>
        <p:spPr bwMode="auto">
          <a:xfrm>
            <a:off x="4596848" y="0"/>
            <a:ext cx="454715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6482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wieġbu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Abraham,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“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jisimgħux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Mosè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Profeti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786188"/>
          </a:xfrm>
        </p:spPr>
        <p:txBody>
          <a:bodyPr/>
          <a:lstStyle/>
          <a:p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sodod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tal-avorju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mimduda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jitmattru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il-friex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u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ħrief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il-merħla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jieklu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għoġiela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US" sz="54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istalla</a:t>
            </a:r>
            <a:r>
              <a:rPr lang="en-US" sz="54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75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anqas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jekk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iqum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jemmnu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.’’»</a:t>
            </a:r>
          </a:p>
        </p:txBody>
      </p:sp>
    </p:spTree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3962400" cy="685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4343400" cy="6858000"/>
          </a:xfrm>
        </p:spPr>
        <p:txBody>
          <a:bodyPr/>
          <a:lstStyle/>
          <a:p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arpa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jqabblu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David strumenti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jivvintaw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0"/>
            <a:ext cx="47243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523121"/>
            <a:ext cx="8229600" cy="2511425"/>
          </a:xfrm>
        </p:spPr>
        <p:txBody>
          <a:bodyPr/>
          <a:lstStyle/>
          <a:p>
            <a:pPr algn="l"/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inbid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ilegilguh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bwieqi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bl-ifjen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żjut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jindilku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8195" name="Picture 3" descr="main-wine.jpg"/>
          <p:cNvPicPr>
            <a:picLocks noChangeAspect="1"/>
          </p:cNvPicPr>
          <p:nvPr/>
        </p:nvPicPr>
        <p:blipFill>
          <a:blip r:embed="rId3" cstate="print"/>
          <a:srcRect r="33696"/>
          <a:stretch>
            <a:fillRect/>
          </a:stretch>
        </p:blipFill>
        <p:spPr bwMode="auto">
          <a:xfrm>
            <a:off x="228600" y="3084513"/>
            <a:ext cx="4357688" cy="3468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6" name="TextBox 4"/>
          <p:cNvSpPr txBox="1">
            <a:spLocks noChangeArrowheads="1"/>
          </p:cNvSpPr>
          <p:nvPr/>
        </p:nvSpPr>
        <p:spPr bwMode="auto">
          <a:xfrm>
            <a:off x="4724400" y="2153483"/>
            <a:ext cx="406717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xejn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jsewdu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qalbhom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għall-qerda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Ġużeppi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GB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19600" cy="6858000"/>
          </a:xfrm>
        </p:spPr>
        <p:txBody>
          <a:bodyPr/>
          <a:lstStyle/>
          <a:p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Għalhekk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ikunu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jittieħdu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eżilju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tintemm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għajta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b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US" sz="48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tal-imhejmin</a:t>
            </a:r>
            <a:r>
              <a:rPr lang="en-US" sz="4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  <a:endParaRPr lang="en-GB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893" y="0"/>
            <a:ext cx="477610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31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b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Irroddu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ħajr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825</Words>
  <Application>Microsoft Macintosh PowerPoint</Application>
  <PresentationFormat>On-screen Show (4:3)</PresentationFormat>
  <Paragraphs>54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40</vt:i4>
      </vt:variant>
      <vt:variant>
        <vt:lpstr>Slide Titles</vt:lpstr>
      </vt:variant>
      <vt:variant>
        <vt:i4>51</vt:i4>
      </vt:variant>
    </vt:vector>
  </HeadingPairs>
  <TitlesOfParts>
    <vt:vector size="94" baseType="lpstr">
      <vt:lpstr>Arial</vt:lpstr>
      <vt:lpstr>Calibri</vt:lpstr>
      <vt:lpstr>Trebuchet MS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13_Office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GĦANI FIS-SEMA</vt:lpstr>
      <vt:lpstr>Qari  mill-Ktieb tal-Profeta Għamos  Għam 6, 1a. 4-7</vt:lpstr>
      <vt:lpstr>Dan igħid il-Mulej li jista’ kollox: «Ħażin għalihom dawk li f’Sijon għandhom moħħhom mistrieħ, </vt:lpstr>
      <vt:lpstr>dawk li qalbhom qawwija fil-muntanja tas-Samarija.</vt:lpstr>
      <vt:lpstr>Fuq sodod tal-avorju mimduda, jitmattru fuq    il-friex; u ħrief il-merħla jieklu, għoġiela mill-istalla.</vt:lpstr>
      <vt:lpstr>Mal-arpa jqabblu  l-għana, bħal David strumenti jivvintaw.</vt:lpstr>
      <vt:lpstr>L-inbid ilegilguh minn bwieqi kbar, u bl-ifjen żjut jindilku,</vt:lpstr>
      <vt:lpstr>Għalhekk ikunu l-ewwel fost dawk li jittieħdu  fl-eżilju, u tintemm imbagħad  l-għajta  tal-imhejmin.»</vt:lpstr>
      <vt:lpstr>Il-Kelma tal-Mulej  Irroddu ħajr lil Alla.</vt:lpstr>
      <vt:lpstr>SALM RESPONSORJALI Salm 145  Faħħar, ruħ tiegħi, il-Mulej</vt:lpstr>
      <vt:lpstr>Il-Mulej li jagħmel ħaqq lill-maħqurin, u jagħti l-ħobż  lill-imġewħin. Il-Mulej li jeħles  lill-imjassrin.</vt:lpstr>
      <vt:lpstr>Faħħar, ruħ tiegħi,  il-Mulej!</vt:lpstr>
      <vt:lpstr>Il-Mulej li jiftaħ għajnejn  l-għomja; il-Mulej li jerfa’  lill-milwijin; il-Mulej li jħobb lill-ġusti; il-Mulej li jħares  lill-barranin.</vt:lpstr>
      <vt:lpstr>PowerPoint Presentation</vt:lpstr>
      <vt:lpstr>Il-Mulej iżomm lill-iltim  u lill-armla, imma lill-ħżiena  jħarbtilhom triqathom. Il-Mulej isaltan għal dejjem; Alla tiegħek, Sijon, minn nisel għal nisel.</vt:lpstr>
      <vt:lpstr>PowerPoint Presentation</vt:lpstr>
      <vt:lpstr>Qari mill-Ewwel Ittra ta’ San Pawl Appostlu  lil Timotju  1 Tim 6, 11-16</vt:lpstr>
      <vt:lpstr>Int, bniedem ta’ Alla, fittex li jkollok il-ġustizzja,  it-tjieba, il-fidi, l-imħabba, is-sabar, il-ħlewwa. </vt:lpstr>
      <vt:lpstr>Tqabad  it-taqbida tajba tal-fidi; qis li tirbaħ  il-ħajja ta’ dejjem, </vt:lpstr>
      <vt:lpstr>li għaliha kont imsejjaħ, u li tagħha għamilt  l-istqarrija sabiħa quddiem ħafna xiehda.</vt:lpstr>
      <vt:lpstr>Inwissik quddiem Alla li jagħti l-ħajja lill-ħlejjaq kollha, </vt:lpstr>
      <vt:lpstr>u quddiem Kristu Ġesu’ li xehed u għamel  l-istqarrija sabiħa quddiem Ponzju Pilatu,</vt:lpstr>
      <vt:lpstr>Inwissik biex tħares  l-istruzzjonijiet li rċevejt</vt:lpstr>
      <vt:lpstr>u żżomm ruħek bla tebgħa u bla ħtija sa jum id-dehra ta’ Sidna Ġesù Kristu,</vt:lpstr>
      <vt:lpstr> li għad juriha f’waqtha. Dak li hu l-hieni u waħdu setgħani,   is-Sultan tas-slaten u s-Sid tas-sidien; </vt:lpstr>
      <vt:lpstr>Li hu biss ma jmut qatt, u jgħammar f’dawl li ħadd ma jista’ jersaq lejh; </vt:lpstr>
      <vt:lpstr>hu, li ebda bniedem qatt ma rah u anqas qatt jista’ jarah.  Lilu ġieh u setgħa għal dejjem! Amen.</vt:lpstr>
      <vt:lpstr>Il-Kelma tal-Mulej    Irroddu ħajr lil Alla.</vt:lpstr>
      <vt:lpstr>Hallelujah. Hallelujah.   Sidna Ġesù Kristu, għad li kien għani, ftaqar minħabba fikom, sabiex intom tistagħnu permezz tal-faqar tiegħu.  Hallelujah.</vt:lpstr>
      <vt:lpstr>Qari  mill-Evanġelju skont  San Luqa.   Lq 16, 19-31</vt:lpstr>
      <vt:lpstr>F’dak iż-żmien:  Ġesu’ qal lill-Fariżej:</vt:lpstr>
      <vt:lpstr>«Mela kien hemm raġel għani, jilbes il-porpra u għażel mill-ifjen, l-hena tiegħu kien li kuljum jagħmel ikla mill-aħjar. </vt:lpstr>
      <vt:lpstr>U wieħed fqir jismu Lażżru, li kellu ġismu ġerħa waħda, kien imur jinxteħet ħdejn il-bieb ta’ daru, </vt:lpstr>
      <vt:lpstr>bix-xewqa li jixba’ b’dak li jaqa’ mill-mejda tal-għani. Sal-klieb kienu jmorru jilagħqu l-ġrieħi tiegħu.</vt:lpstr>
      <vt:lpstr>Ġara li l-fqir miet, u l-anġli ħaduh fi ħdan Abraham. </vt:lpstr>
      <vt:lpstr>Imbagħad miet ukoll  l-għani u difnuh. </vt:lpstr>
      <vt:lpstr>Dan, kif sab ruħu fi tbatijiet ħorox f’Art Imwiet, rafa’ ħarstu, u mill-bogħod lemaħ l-Abraham, b’Lażżru fi ħdanu. </vt:lpstr>
      <vt:lpstr>U għolla leħnu u qallu, “Missier Abraham, ikollok ħniena minni u ibgħat lil Lazzru jbill tarf sebgħu     fl-ilma</vt:lpstr>
      <vt:lpstr> ħa jtaffili n-nixfa li għandi fi lsieni, għax qiegħed ninħaqar wisq f’dan in-nar.”</vt:lpstr>
      <vt:lpstr>Iżda Abraham qallu: “Ibni ftakar li t-tajjeb tiegħek irċevejtu f’ħajtek; </vt:lpstr>
      <vt:lpstr>hekk ukoll Lazzru,  il-ħażin irċevieh f’ħajtu. </vt:lpstr>
      <vt:lpstr>Imma issa hu hawnhekk qiegħed jitfarraġ, waqt li inti qiegħed tbati. </vt:lpstr>
      <vt:lpstr>Barra minn dan, hemm vojt bla qies bejnkom u bejnna, </vt:lpstr>
      <vt:lpstr>biex min ikun irid jaqsam minn hawn għal għandkom ma jkunx jista’, u anqas ma jgħaddu minn hemm għal għandna.”</vt:lpstr>
      <vt:lpstr>Qallu l-għani, “Mela, nitolbok, missier, ibagħtu f’dar missieri, għax għandi ħames aħwa, </vt:lpstr>
      <vt:lpstr>ħalli jagħmlilhom twissija kif imiss, li ma jmorrux huma wkoll jiġu f’dan il-post ta’ tbatijiet ħorox!” </vt:lpstr>
      <vt:lpstr>Qallu Abraham: “Għandhom lil Mosè  u  l-Profeti; jisimgħu lilhom.”</vt:lpstr>
      <vt:lpstr>Qallu dak: “Le, missier Abraham, imma jekk imur għandhom xi ħadd  mill-imwiet, jindmu.”</vt:lpstr>
      <vt:lpstr> Iżda wieġbu Abraham, “Jekk ma jisimgħux lil Mosè  u l Profeti, </vt:lpstr>
      <vt:lpstr>anqas jekk iqum xi ħadd mill-imwiet ma jemmnu.’’»</vt:lpstr>
      <vt:lpstr>Il-Kelma  tal-Mulej  It-Tifħir  Lilek Kristu.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cmgofm</dc:creator>
  <cp:lastModifiedBy>Joseph Magro</cp:lastModifiedBy>
  <cp:revision>35</cp:revision>
  <dcterms:created xsi:type="dcterms:W3CDTF">2010-09-17T05:57:33Z</dcterms:created>
  <dcterms:modified xsi:type="dcterms:W3CDTF">2022-09-22T05:51:06Z</dcterms:modified>
</cp:coreProperties>
</file>