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3086" r:id="rId3"/>
    <p:sldId id="3013" r:id="rId4"/>
    <p:sldId id="257" r:id="rId5"/>
    <p:sldId id="258" r:id="rId6"/>
    <p:sldId id="259" r:id="rId7"/>
    <p:sldId id="3083" r:id="rId8"/>
    <p:sldId id="269" r:id="rId9"/>
    <p:sldId id="261" r:id="rId10"/>
    <p:sldId id="262" r:id="rId11"/>
    <p:sldId id="270" r:id="rId12"/>
    <p:sldId id="263" r:id="rId13"/>
    <p:sldId id="264" r:id="rId14"/>
    <p:sldId id="265" r:id="rId15"/>
    <p:sldId id="280" r:id="rId16"/>
    <p:sldId id="266" r:id="rId17"/>
    <p:sldId id="284" r:id="rId18"/>
    <p:sldId id="285" r:id="rId19"/>
    <p:sldId id="3084" r:id="rId20"/>
    <p:sldId id="287" r:id="rId21"/>
    <p:sldId id="288" r:id="rId22"/>
    <p:sldId id="289" r:id="rId23"/>
    <p:sldId id="313" r:id="rId24"/>
    <p:sldId id="290" r:id="rId25"/>
    <p:sldId id="291" r:id="rId26"/>
    <p:sldId id="271" r:id="rId27"/>
    <p:sldId id="308" r:id="rId28"/>
    <p:sldId id="292" r:id="rId29"/>
    <p:sldId id="293" r:id="rId30"/>
    <p:sldId id="309" r:id="rId31"/>
    <p:sldId id="310" r:id="rId32"/>
    <p:sldId id="296" r:id="rId33"/>
    <p:sldId id="311" r:id="rId34"/>
    <p:sldId id="297" r:id="rId35"/>
    <p:sldId id="298" r:id="rId36"/>
    <p:sldId id="299" r:id="rId37"/>
    <p:sldId id="312" r:id="rId38"/>
    <p:sldId id="301" r:id="rId39"/>
    <p:sldId id="302" r:id="rId40"/>
    <p:sldId id="303" r:id="rId41"/>
    <p:sldId id="3087" r:id="rId42"/>
    <p:sldId id="3088" r:id="rId43"/>
    <p:sldId id="3089" r:id="rId44"/>
    <p:sldId id="3090" r:id="rId45"/>
    <p:sldId id="3091" r:id="rId46"/>
    <p:sldId id="3092" r:id="rId47"/>
    <p:sldId id="3096" r:id="rId48"/>
    <p:sldId id="3098" r:id="rId49"/>
    <p:sldId id="3097" r:id="rId50"/>
    <p:sldId id="3094" r:id="rId51"/>
    <p:sldId id="3095" r:id="rId52"/>
    <p:sldId id="304" r:id="rId53"/>
    <p:sldId id="272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0E20"/>
    <a:srgbClr val="FBEFC1"/>
    <a:srgbClr val="EDEAE2"/>
    <a:srgbClr val="F2CEA8"/>
    <a:srgbClr val="FFFFFF"/>
    <a:srgbClr val="EDECEB"/>
    <a:srgbClr val="F6F5F6"/>
    <a:srgbClr val="F5F5F5"/>
    <a:srgbClr val="7488A4"/>
    <a:srgbClr val="D6C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/>
    <p:restoredTop sz="94681"/>
  </p:normalViewPr>
  <p:slideViewPr>
    <p:cSldViewPr snapToGrid="0" snapToObjects="1">
      <p:cViewPr varScale="1">
        <p:scale>
          <a:sx n="87" d="100"/>
          <a:sy n="87" d="100"/>
        </p:scale>
        <p:origin x="8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9T15:36:16.821"/>
    </inkml:context>
    <inkml:brush xml:id="br0">
      <inkml:brushProperty name="width" value="0.35" units="cm"/>
      <inkml:brushProperty name="height" value="0.35" units="cm"/>
      <inkml:brushProperty name="color" value="#FEFFFE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9T15:37:14.813"/>
    </inkml:context>
    <inkml:brush xml:id="br0">
      <inkml:brushProperty name="width" value="0.35" units="cm"/>
      <inkml:brushProperty name="height" value="0.35" units="cm"/>
      <inkml:brushProperty name="color" value="#FEFFFE"/>
    </inkml:brush>
  </inkml:definitions>
  <inkml:trace contextRef="#ctx0" brushRef="#br0">0 470 24575,'27'0'0,"-4"0"0,-8 0 0,2 0 0,5 0 0,0-9 0,6 6 0,2-7 0,0 10 0,4 0 0,-10 0 0,10 0 0,-10 0 0,4 0 0,0 0 0,-4 0 0,10 0 0,-10 0 0,10 0 0,-4 6 0,0-5 0,-2 9 0,-6-9 0,0 9 0,0-9 0,0 4 0,-6 0 0,5-4 0,-4 8 0,11-8 0,-5 9 0,6-9 0,-1 10 0,2-10 0,6 10 0,-6-10 0,4 4 0,-4-5 0,6 6 0,0-5 0,0 4 0,0-5 0,0 0 0,8 0 0,1 0 0,0 0 0,6 0 0,-6 0 0,7 0 0,-7 0 0,-1 0 0,-8 0 0,0 0 0,0 0 0,-6 0 0,-2 0 0,-6 0 0,-5 0 0,-2 0 0,-5 0 0,0 0 0,0-4 0,0 3 0,-1-4 0,7 5 0,0 0 0,13 0 0,0 0 0,7 0 0,8 0 0,1 0 0,7 0 0,1 0 0,-8 0 0,-2 0 0,-6 0 0,-1-5 0,-7 3 0,-6-3 0,-2 5 0,-10 0 0,4 0 0,-5 0 0,0 0 0,0 0 0,0 0 0,0 0 0,0 0 0,0 0 0,0 0 0,11 0 0,4 0 0,11 5 0,0 2 0,0 5 0,0-5 0,-6 3 0,4-9 0,-15 8 0,8-7 0,-11 2 0,1-4 0,-2 0 0,-5 0 0,0 0 0,-60 0 0,9 6 0,-9-2 0,-5 1 0,-38 10 0,37-11 0,-3 0 0,-5 4 0,0-1 0,4-3 0,1 1 0,-2 3 0,-1 0 0,4 0 0,1 1 0,3 2 0,1 0 0,0-2 0,2 0 0,-30 19 0,19-7 0,1 6 0,15-2 0,1 7 0,9-6 0,-2 4 0,0 1 0,8-6 0,-8 13 0,14-15 0,-13 15 0,18-14 0,-10 5 0,12-7 0,0 0 0,1 0 0,5-5 0,5-2 0,1-5 0,1-4 0,18-38 0,-4 7 0,27-40 0,-10 19 0,6-8 0,-7 1 0,0 0 0,-5 1 0,-3 6 0,-5 3 0,-2 13 0,0 7 0,0 8 0,-6 4 0,-17 48 0,3-15 0,-20 47 0,9-24 0,-8 16 0,1 1 0,-1 1 0,7-2 0,-4-9 0,11-6 0,-5-3 0,7-7 0,0 0 0,0-6 0,5-7 0,-2-3 0,7-8 0,-7 3 0,8 0 0,-8-4 0,8 5 0,-9-1 0,9-4 0,-9 10 0,4-10 0,0 10 0,-3-5 0,3 6 0,-5-5 0,0 3 0,0-3 0,5 0 0,-3-2 0,3-5 0,1 0 0,0 0 0,1-5 0,-2 4 0,-4-8 0,0 4 0,-5-1 0,3-2 0,-9 7 0,5-3 0,-1 1 0,-4 2 0,4-7 0,-5 7 0,6-3 0,0 0 0,1 3 0,3-3 0,-8 0 0,8 3 0,-9-8 0,5 8 0,-1-8 0,-4 9 0,4-9 0,1 4 0,0 0 0,1-4 0,3 7 0,-3-6 0,0 7 0,3-8 0,-3 4 0,5-1 0,0-3 0,-1 4 0,1-5 0,0 0 0,0 0 0,0 0 0,0 0 0,0 0 0,0 0 0,0 0 0,-6 0 0,5 0 0,-4 0 0,5 0 0,0 0 0,-1 0 0,1 0 0,0 0 0,0 0 0,0 0 0,0 0 0,-5 0 0,3 0 0,-3 0 0,-1 0 0,5 0 0,-4 0 0,5 0 0,4 4 0,10 11 0,3 2 0,13 8 0,-3-3 0,11 1 0,-4-1 0,18 3 0,-11-1 0,20-4 0,-6 3 0,8-8 0,-8 3 0,5-5 0,-12 0 0,-1-6 0,-2-2 0,-11-5 0,4 0 0,-6 0 0,-6 0 0,0 0 0,-7 0 0,1 0 0,0 0 0,0 0 0,0 0 0,0-4 0,0-2 0,0-4 0,0 4 0,-5-3 0,4 4 0,-3-5 0,4 0 0,5-1 0,-3-4 0,8 2 0,-3-3 0,5 5 0,7-1 0,-6 1 0,5 0 0,-11 0 0,4 0 0,-5 0 0,1 1 0,-2-1 0,-5 6 0,0-4 0,0 3 0,0 0 0,0-3 0,-5 4 0,0-5 0,-1 0 0,1 0 0,5 0 0,0-1 0,0 1 0,1-5 0,-1 4 0,0-5 0,0 1 0,0 3 0,1-8 0,-1 8 0,-4-3 0,3 9 0,-8-3 0,-20 18 0,-4-1 0,-22 22 0,7 3 0,0 0 0,0-3 0,0 1 0,2-5 0,-2 5 0,2-7 0,-1 0 0,1 0 0,6-1 0,-4-4 0,10-3 0,-11-4 0,12 3 0,-12-1 0,11 2 0,-4-5 0,6-5 0,5-1 0,-4-5 0,10 0 0,-10 0 0,4 0 0,1 0 0,-5 0 0,9 0 0,-8 0 0,3 0 0,-11-5 0,4-2 0,-5 1 0,7-4 0,0 4 0,0-1 0,5-2 0,-3 8 0,8-8 0,-3 8 0,-1-9 0,5 9 0,-4-8 0,5 3 0,-1 1 0,1-4 0,0 3 0,0 0 0,5-3 0,-4 4 0,8-5 0,-4 0 0,5 0 0,0 0 0,0-1 0,0-4 0,0 4 0,0-10 0,0 4 0,0-5 0,0 5 0,0-3 0,0 8 0,0-9 0,0 10 0,0-4 0,0 4 0,0 1 0,0-5 0,0 4 0,0-5 0,0 6 0,0 0 0,0 0 0,0 0 0,0 0 0,0 0 0,0 0 0,0-6 0,0-1 0,0 1 0,0 0 0,0 6 0,0-5 0,0 3 0,0-8 0,0 8 0,0-9 0,0 10 0,0-4 0,0-1 0,0-1 0,0-5 0,0 0 0,0-6 0,0 4 0,0-10 0,0 4 0,6-14 0,-5 6 0,5-13 0,0 13 0,-5-5 0,10 6 0,-10 1 0,10 0 0,-10 0 0,4 6 0,1-5 0,-5 11 0,4-4 0,-5 11 0,0 2 0,0 5 0,0 0 0,0 0 0,0 0 0,0 0 0,5-1 0,-4 1 0,3 0 0,-4 0 0,5 0 0,-4 0 0,12 9 0,5 3 0,11 4 0,7-1 0,16-5 0,-5 0 0,41 0 0,-11 0 0,-27 0 0,2 0 0,30 0 0,7 0 0,4 0 0,1 0 0,-43 0 0,0 0 0,31 0 0,-2 0 0,-17 0 0,6 0 0,-15 0 0,7 0 0,-9 0 0,1 0 0,8 0 0,1 0 0,18 0 0,-6 0 0,6 0 0,0 0 0,-7 0 0,7 0 0,-17 0 0,-2 0 0,-16 0 0,5 0 0,-12 0 0,13 0 0,-13 0 0,13 0 0,-6 0 0,-6 0 0,2 0 0,-11 0 0,6 0 0,0 0 0,0 0 0,1 0 0,-8 0 0,6 0 0,-5 0 0,6 0 0,-6 0 0,4 5 0,-4 2 0,6 0 0,-6 3 0,-2-9 0,-6 9 0,-5-9 0,-2 4 0,-5-5 0,0 0 0,-26-21 0,5 6 0,-28-18 0,15 15 0,-11 1 0,12 6 0,-6-1 0,1 0 0,4 1 0,-4 5 0,6-4 0,0 8 0,0-8 0,0 9 0,0-4 0,5 5 0,1-4 0,6 3 0,0-4 0,5-4 0,0 3 0,5-9 0,5 5 0,0 0 0,5 0 0,-5 0 0,4 0 0,-8 0 0,9-6 0,-5 5 0,1-5 0,3 11 0,-8-4 0,-17 45 0,4-8 0,-21 31 0,19-15 0,-3-14 0,5 4 0,0-4 0,0 6 0,5-6 0,-4 4 0,5-4 0,-1 6 0,-3-6 0,3 4 0,-4-10 0,4 10 0,-3-4 0,3 0 0,1 5 0,-4-12 0,9 5 0,-9-6 0,8 0 0,-7 0 0,7 6 0,-8-4 0,4 4 0,-5 0 0,-1-4 0,6 10 0,-4-10 0,3 10 0,-4-10 0,-1 4 0,1 0 0,0-4 0,-1 4 0,6-6 0,-4 0 0,9 0 0,-9-5 0,9 3 0,-3-9 0,4 5 0,0-6 0,0 0 0,0 0 0,0-1 0,0-41 0,0 17 0,0-36 0,0 34 0,-5-4 0,4 5 0,-4-7 0,0 1 0,3-6 0,-8 4 0,4-4 0,0 6 0,-4 0 0,4 0 0,0 0 0,-4-1 0,9 7 0,-9 0 0,9 6 0,-8 5 0,4-4 0,-5 3 0,0 0 0,-1 2 0,1 4 0,0-4 0,-5 2 0,3-2 0,-3 4 0,5 0 0,0 0 0,0 0 0,0 0 0,0 0 0,0 0 0,0 0 0,-1 0 0,1 0 0,-5 0 0,-8 0 0,-7 0 0,0 0 0,-12 0 0,10 0 0,-11 0 0,7 0 0,-1 0 0,7 0 0,-4 0 0,10 0 0,-4-5 0,-1 4 0,6-4 0,-6 0 0,1-2 0,-2 1 0,0-4 0,2 8 0,6-8 0,5 9 0,1-8 0,6 8 0,5-8 0,0-1 0,10-2 0,0-2 0,5 4 0,0-6 0,6 0 0,-3-13 0,8-1 0,-7-6 0,8 0 0,-8 0 0,3-1 0,-5 1 0,0 0 0,0 6 0,0-5 0,-6 5 0,-1 0 0,0 2 0,-4 6 0,4 0 0,-5 0 0,0 5 0,0-4 0,0 10 0,0-5 0,0 6 0,0 0 0,0 0 0,0 0 0,0 0 0,0 0 0,0 0 0,0-6 0,0 5 0,0-4 0,-4 5 0,3 0 0,-4-1 0,5 1 0,0 0 0,0 0 0,0 0 0,-4 0 0,16 4 0,-9 2 0,16 4 0,-4 0 0,8 0 0,7 0 0,6 0 0,0 0 0,7 0 0,-5 0 0,13 0 0,-13 0 0,12 0 0,-12 0 0,13 0 0,-6 0 0,0 0 0,-1 0 0,-15 0 0,0 0 0,-7 0 0,-1 0 0,-4 0 0,-2 0 0,1 0 0,-5 0 0,4 0 0,0 0 0,2 0 0,11 0 0,-10 0 0,16 0 0,-16 0 0,10 0 0,0 0 0,-4 0 0,10 0 0,-4 0 0,0 0 0,4 0 0,-10 0 0,-1 0 0,-3 0 0,-8 0 0,3 0 0,-48 0 0,12 0 0,-38 0 0,23 5 0,-25 3 0,3 6 0,-14 0 0,-16 1 0,28-2 0,-37 3 0,22-2 0,-16 1 0,-1 0 0,0 0 0,10 0 0,1 0 0,19-2 0,1 1 0,8-1 0,8 0 0,1 5 0,14-1 0,-4 2 0,10 2 0,-4-4 0,6 5 0,4 0 0,-3 0 0,9 0 0,1 0 0,1 0 0,4 0 0,0 0 0,-4-6 0,9 5 0,-3-4 0,-1-1 0,4 5 0,-8-10 0,3 10 0,-5-5 0,0 6 0,0 6 0,-1 2 0,0 0 0,-4-2 0,3 0 0,-3-4 0,4 11 0,6-12 0,-5 5 0,5 0 0,-6-4 0,1 4 0,5 0 0,-4-4 0,8 4 0,-7-6 0,3-5 0,0 3 0,1-3 0,1 0 0,3-2 0,-4-5 0,5 0 0,-4 0 0,3 0 0,-4-1 0,5 1 0,-9-4 0,2-2 0,-12-9 0,2-1 0,-5-5 0,0-5 0,-7 9 0,6-8 0,-19 14 0,10-4 0,-12 5 0,8 0 0,0 0 0,0 0 0,6 0 0,-5 0 0,11 5 0,-4-4 0,11 4 0,2-5 0,9-5 0,2-6 0,4-5 0,0-7 0,0-5 0,0-2 0,0-6 0,0 0 0,0 6 0,5 1 0,-4 1 0,4-2 0,0 0 0,-4 2 0,9-1 0,-3-1 0,-1 0 0,5-4 0,-10 10 0,5-4 0,-6 6 0,0-1 0,5 1 0,-4 6 0,4 0 0,-5 6 0,0 0 0,4 0 0,2 0 0,4 4 0,5-3 0,1 3 0,13 0 0,1-5 0,13 4 0,2 0 0,8-5 0,7 11 0,3-11 0,27 10 0,-5-4 0,-1 6 0,-5 0 0,-17 0 0,9 0 0,-8 0 0,-2 0 0,-9 0 0,-13 0 0,3 0 0,-19 0 0,6 0 0,-7 0 0,-1 0 0,8 0 0,-6 0 0,12 0 0,-5 0 0,6 0 0,0 0 0,0 0 0,7 0 0,2 0 0,0 5 0,6-4 0,-6 10 0,8-9 0,-1 10 0,-7-11 0,6 5 0,-13-1 0,5 2 0,-7 0 0,8 4 0,-6-10 0,5 5 0,-7-1 0,0-3 0,0 8 0,-11-8 0,8 3 0,-15 0 0,5-4 0,-2 4 0,-5 0 0,6-4 0,0 9 0,6-9 0,-4 9 0,10-9 0,-10 9 0,4-9 0,-11 4 0,-2-1 0,-5-3 0,0 4 0,0-5 0,-18 17 0,4-8 0,-15 14 0,9-13 0,-5 1 0,3 4 0,-9-3 0,4 9 0,-5-4 0,0 0 0,5-1 0,-4-1 0,4-3 0,-5 9 0,-6-9 0,4 4 0,-10-4 0,4 0 0,-7-5 0,1 3 0,-7-8 0,-3 9 0,1-10 0,2 5 0,6-1 0,7-3 0,7 3 0,8-1 0,5-2 0,44 2 0,-19-4 0,51 0 0,-34 0 0,18 0 0,-12 0 0,6 0 0,-8 0 0,-6 0 0,-8 0 0,-6 0 0,-6 0 0,0 0 0,-1 0 0,-31 14 0,15-1 0,-27 13 0,23-4 0,-5 0 0,4-6 0,1 5 0,2-5 0,2 13 0,1-6 0,-4 0 0,9-2 0,-4-10 0,1 4 0,2 0 0,-2-3 0,4 8 0,0-8 0,-5 8 0,4-9 0,-4 5 0,5-6 0,0 0 0,0-1 0,0 1 0,0 0 0,-10-4 0,3 3 0,-4-4 0,7 5 0,-1 5 0,4-3 0,-4 8 0,5-9 0,0 10 0,0-4 0,0-1 0,0 5 0,0-10 0,4 4 0,2-5 0,3 0 0,1 0 0,0 0 0,0 0 0,0 0 0,0 0 0,0-5 0,0 4 0,5-8 0,-4 4 0,10 0 0,-10-4 0,5 4 0,-7-5 0,1 0 0,0 0 0,0 0 0,0 0 0,0 0 0,0 0 0,0 0 0,5 0 0,2 0 0,11 0 0,2 0 0,6 5 0,0 2 0,7 5 0,-5-5 0,-1 4 0,-2-5 0,-5 1 0,-1 3 0,6-4 0,-12 5 0,12 1 0,-12-5 0,6 3 0,-7-9 0,-6 8 0,5-3 0,-5 0 0,6-1 0,0 0 0,0-4 0,-5 4 0,4 0 0,-5-4 0,6 9 0,0-9 0,0 4 0,-5-1 0,-2-3 0,0 4 0,-4-5 0,5 0 0,-6 0 0,-42 0 0,18 0 0,-35 0 0,27 0 0,0 0 0,0 0 0,-1 0 0,1 0 0,0 0 0,0 0 0,-6 0 0,4 0 0,-11 0 0,6 0 0,-8 0 0,1 0 0,0 0 0,0 0 0,-1 0 0,1 0 0,0 0 0,0-6 0,6 5 0,-12-5 0,16 1 0,-16 4 0,19-4 0,0 5 0,2 0 0,9-4 0,-3 3 0,9-8 0,2 3 0,4-4 0,0 0 0,-9 0 0,7 0 0,-12 0 0,8-6 0,-4 5 0,0-4 0,0 4 0,4 1 0,1 0 0,1-5 0,2 3 0,-3-3 0,5 5 0,0 0 0,0-6 0,0 5 0,0-4 0,0-1 0,0 5 0,0-5 0,0 1 0,0 4 0,0-10 0,0 4 0,0-5 0,0 5 0,0 2 0,0-1 0,0 5 0,0-4 0,0 4 0,0-4 0,0-2 0,0 1 0,0-5 0,0 9 0,0-8 0,0 8 0,0-9 0,0 5 0,0-6 0,0 0 0,0 5 0,0 1 0,0 6 0,0 0 0,0 0 0,-23 23 0,12 3 0,-24 16 0,17 2 0,-5-4 0,-2 6 0,1 0 0,-7 2 0,5-2 0,-5 2 0,6 5 0,1-5 0,-2 5 0,-5-5 0,5 6 0,-5-11 0,12 8 0,-3-11 0,9 0 0,-4-2 0,6-6 0,0-5 0,0-2 0,1-5 0,5 0 0,-4-5 0,8 4 0,-8-3 0,3 4 0,-4-9 0,0-2 0,0-5 0,0-3 0,0 3 0,-6 1 0,0-5 0,-13-2 0,6 5 0,-12-9 0,11 9 0,-10-5 0,10 6 0,-4-4 0,5 8 0,1-8 0,6 9 0,-5-4 0,9 5 0,-3 0 0,5-4 0,0 3 0,0-4 0,0 5 0,0 0 0,0-4 0,-6 3 0,5-8 0,-5 7 0,6-2 0,0 0 0,0 2 0,0-2 0,0-1 0,-5 4 0,3-3 0,-3 4 0,5 0 0,0 0 0,0-5 0,4 0 0,1-5 0,5 0 0,0 0 0,0 0 0,0-6 0,0 5 0,0-10 0,5 10 0,-4-10 0,3 4 0,-4-5 0,5 0 0,-4 0 0,4 0 0,-5 0 0,0-7 0,0 5 0,5-4 0,-4 6 0,4 5 0,-5-4 0,0 5 0,0-1 0,0-4 0,0 10 0,0-5 0,0 6 0,0 0 0,0 0 0,0 0 0,0 0 0,0 0 0,0 0 0,0 0 0,0 0 0,0-6 0,0 5 0,5-5 0,-4 6 0,3 0 0,-4-5 0,0 3 0,5-3 0,-4 5 0,3 0 0,-4 0 0,0 0 0,0 0 0,0 0 0,9 31 0,-2-14 0,8 31 0,9-13 0,1 0 0,22 14 0,7-5 0,10 9 0,16 1 0,-29-21 0,2 1-243,5 4 1,2 1 242,9-2 0,1 0 0,5 8 0,2-1-492,6-5 0,1 0 390,1 7 0,0 0 102,5-6 0,-1-1 0,-5 3 0,-1 0 0,1-3 0,-2-3-192,-19-7 1,-2-1 191,12 5 0,-2-4 0,27-2 0,-41-4 0,1-2 0,-6-2 0,-2-2 0,41 8 0,-8 0 447,6-7-447,-16 5 983,7-12-775,-9 6 210,-8-7-418,6 0 0,-15 0 0,15 0 0,-14 0 0,6 0 0,-1 0 0,3 0 0,0 0 0,6 0 0,-15 0 0,0 0 0,-4 0 0,-12 0 0,5 0 0,-6 0 0,-1 0 0,7 0 0,2 0 0,8 0 0,7 0 0,-5 0 0,-2 0 0,-2 0 0,-20 0 0,5 0 0,-14 0 0,0 0 0,-6 0 0,0 0 0,-6 0 0,-37 0 0,14 0 0,-38 0 0,21 0 0,-6 0 0,-8 0 0,-1-12 0,-8 9 0,8-9 0,-6 6 0,6 5 0,-1-5 0,9 1 0,2 4 0,12-4 0,-6 0 0,7 4 0,0-4 0,-6-1 0,4 5 0,-11-10 0,6 10 0,-8-10 0,1 10 0,0-10 0,0 4 0,-1 0 0,1 2 0,6 0 0,-4 4 0,10-9 0,-5 9 0,7-4 0,6 5 0,0-5 0,6 4 0,66-3 0,-13 4 0,10 0 0,4 0 0,25 0 0,1 0 0,6 0 0,-6-7 0,8 5 0,-9-11 0,-10 6 0,-18-1 0,-11-4 0,-13 11 0,-7-9 0,-8 9 0,-5-3 0,0 4 0,0 0 0,0 0 0,0 0 0,5 0 0,2 0 0,5 0 0,-1 0 0,-4-5 0,-2 4 0,-5-3 0,0-1 0,0 4 0,0-4 0,0 5 0,0 0 0,-5-9 0,0 3 0,-5-9 0,0 5 0,0 0 0,0 0 0,0 0 0,-5 0 0,4 0 0,-8 0 0,8 0 0,-8 0 0,8-1 0,-3-4 0,-1 4 0,4-5 0,-3 6 0,4 0 0,0 0 0,0 0 0,0 0 0,0 0 0,0 0 0,0 0 0,0 0 0,-5-6 0,3 5 0,-3-5 0,5 1 0,0 4 0,0-5 0,-4 6 0,3 0 0,-4 0 0,5-6 0,0 5 0,-5-10 0,4 10 0,-4-5 0,5 6 0,-5-5 0,4 4 0,-4-5 0,5 6 0,0 0 0,-4 0 0,2 0 0,-2-6 0,0 5 0,2-4 0,-2 5 0,4-1 0,-5 1 0,4 0 0,-8 0 0,8 0 0,-3 0 0,-1 0 0,0 4 0,-5 2 0,0 4 0,-1 0 0,1 0 0,0 0 0,0 0 0,0 0 0,-5 0 0,3 0 0,-3 0 0,5 0 0,0 0 0,-6-5 0,5 4 0,-10-4 0,10 0 0,-10-1 0,4 1 0,-5-5 0,0 8 0,0-7 0,0 2 0,0 1 0,0-4 0,5 9 0,2-4 0,4 5 0,1 0 0,5 9 0,0-2 0,1 7 0,3 1 0,-9 2 0,4 5 0,-5 0 0,-5 0 0,4 0 0,-4 0 0,5-1 0,-1 1 0,-4 0 0,4 0 0,-4 0 0,0-5 0,9 4 0,-13-9 0,18 4 0,-13-6 0,9 5 0,0-3 0,-3 3 0,3-5 0,-4 0 0,0 5 0,-1 2 0,-5 0 0,-1 3 0,0-3 0,-4 5 0,9-5 0,-4 4 0,6-10 0,-1 4 0,1-5 0,0 0 0,0 0 0,5 0 0,-4 0 0,3 0 0,0 0 0,-3-5 0,4 0 0,-5-1 0,0 1 0,0 1 0,0-2 0,0-4 0,4-13 0,1 5 0,5-11 0,0 9 0,0-5 0,0 3 0,0-9 0,0 5 0,0-6 0,0-1 0,0 1 0,0-6 0,0 4 0,0-4 0,0 6 0,0 5 0,0-4 0,0 10 0,0-10 0,0 4 0,0 1 0,0 0 0,0 1 0,0 3 0,-4-3 0,3 5 0,-4-6 0,5 5 0,0-10 0,0 10 0,0-10 0,0 10 0,0-10 0,0 4 0,0 0 0,0-3 0,0 3 0,0-5 0,0 5 0,0-4 0,5 10 0,-4-10 0,3 10 0,-4-5 0,5 6 0,-4-5 0,3 3 0,1-3 0,-4 0 0,3 3 0,1-3 0,-4 5 0,3-6 0,-4 5 0,0-5 0,4 6 0,-2 0 0,2 0 0,0 0 0,-3 0 0,4 0 0,-1 0 0,2 0 0,-1 0 0,5-6 0,-9 5 0,8-4 0,-3-1 0,0 5 0,3-5 0,-3 6 0,-1 0 0,4 0 0,-8 0 0,8 0 0,-8 0 0,8 0 0,-4 0 0,5 0 0,0 0 0,0 0 0,0-6 0,0 5 0,1-5 0,-1 6 0,0 0 0,0 0 0,-1 4 0,1-2 0,0 2 0,0 0 0,0-3 0,0 4 0,0-1 0,0-3 0,0 8 0,0-8 0,0 8 0,0-8 0,0 8 0,-1-8 0,1 8 0,0-8 0,0 8 0,0-8 0,0 3 0,0 1 0,0-4 0,0 3 0,0 1 0,0-4 0,0 3 0,0 0 0,-1-3 0,1 8 0,0-3 0,0-1 0,0 4 0,0-3 0,0 4 0,0 0 0,0 0 0,0 0 0,0-5 0,0 4 0,0-3 0,-1 4 0,1 0 0,0 0 0,0 0 0,0-5 0,5 4 0,-3-3 0,3 4 0,-5 0 0,0 0 0,5 0 0,-4 0 0,5 0 0,-1 0 0,-4 0 0,4 0 0,-5 0 0,0 0 0,0 0 0,0 0 0,0 0 0,0 0 0,0 0 0,0 0 0,0 0 0,0 0 0,-1 0 0,1 0 0,0 0 0,0 0 0,0 0 0,0 4 0,0-3 0,0 4 0,0-5 0,0 0 0,-23-19 0,8 10 0,-19-16 0,14 15 0,0 0 0,0 0 0,-5-1 0,3 1 0,-3 4 0,9-3 0,-3 8 0,4-8 0,-5 8 0,0-3 0,-1-1 0,1 4 0,-5-3 0,4-1 0,-10-1 0,9 0 0,-8-4 0,3 9 0,-11-9 0,4 8 0,-5-8 0,7 9 0,-6-4 0,4 0 0,-10-2 0,10 1 0,-4 1 0,6 5 0,-1 0 0,1-5 0,0 3 0,-6-3 0,4 5 0,-4 0 0,6 0 0,-7 0 0,6 0 0,-12 0 0,11 0 0,-10 0 0,4 0 0,0 0 0,-5 0 0,11 0 0,-10 0 0,4 0 0,-6 0 0,6 0 0,-5 6 0,5 1 0,-6-1 0,0 5 0,-1-4 0,1 5 0,0 0 0,-8 6 0,6 1 0,-5 0 0,7 4 0,-1-9 0,7 7 0,2-8 0,6 8 0,0-9 0,0 4 0,4 0 0,-2-4 0,7 9 0,-8-9 0,9 8 0,-9-2 0,9-2 0,-4 5 0,1-5 0,3 6 0,-4-5 0,5 4 0,0 1 0,0 2 0,-1-1 0,6-3 0,-3-8 0,8 3 0,-3-5 0,4 0 0,0 0 0,15-39 0,-7 15 0,13-38 0,-9 22 0,-1 0 0,1-5 0,0 5 0,-1 0 0,1-4 0,-1 10 0,1-11 0,-1 12 0,1-12 0,-1 11 0,0 1 0,-5 3 0,4 3 0,-5 0 0,6 2 0,-6-1 0,4 5 0,-3-4 0,-1 4 0,4-4 0,-3 4 0,0-10 0,3 9 0,-8-3 0,8 0 0,-8 3 0,9-3 0,-9 5 0,8 0 0,-8 0 0,7 4 0,-6-7 0,2 6 0,-4-8 0,0 5 0,0 0 0,0 0 0,0 0 0,0 0 0,-4 0 0,-7-1 0,-6 6 0,-5-5 0,0 8 0,0-2 0,-7 4 0,-1 0 0,-6 0 0,-8 0 0,-1 0 0,-8 5 0,8 2 0,-6 6 0,13-1 0,-5 1 0,7-1 0,6 4 0,-5 3 0,11 3 0,-10 2 0,9 4 0,-4-3 0,11 3 0,-3-6 0,10-6 0,-5 5 0,5-10 0,5 10 0,2-10 0,4 4 0,0-5 0,0 0 0,0 0 0,0 0 0,0 0 0,0 0 0,-5 0 0,4 0 0,-3 0 0,21-23 0,-8 9 0,14-20 0,-13 14 0,1-5 0,4 3 0,8-10 0,1 5 0,11-2 0,2 2 0,0-1 0,14 4 0,-6-10 0,0 10 0,6 1 0,-6 1 0,1 5 0,4 0 0,-12-4 0,-1 10 0,-2-4 0,-12 5 0,5 0 0,-6-5 0,-5 3 0,4-2 0,-5 4 0,1 0 0,3-5 0,-8 3 0,3-3 0,0 5 0,2 0 0,5 0 0,0 0 0,6 0 0,2 0 0,6 0 0,0 0 0,7 0 0,2 0 0,8 0 0,-1 0 0,9 0 0,-6 0 0,5 0 0,-15 0 0,6 0 0,-13 0 0,-1 0 0,-9 0 0,0 0 0,-4 0 0,11 0 0,-12 0 0,12 0 0,-12 0 0,5 0 0,-11 0 0,4 0 0,-10 0 0,4 0 0,-5 0 0,0 0 0,0 0 0,0 0 0,5 0 0,2 0 0,11 0 0,9 0 0,8 0 0,0 0 0,6 0 0,-13 0 0,5 0 0,-13 0 0,4 0 0,-10 0 0,11 0 0,-6 0 0,1 0 0,5 0 0,-12 0 0,0 0 0,-2 0 0,-10 0 0,4 0 0,-5 0 0,0 0 0,0 0 0,0 0 0,5 0 0,15 0 0,2 6 0,27 1 0,-19 6 0,19 0 0,-22-1 0,7 1 0,-14-7 0,-2 0 0,-12-2 0,0-3 0,-6 4 0,0-5 0,0 4 0,-1-3 0,1 4 0,-35-14 0,17 6 0,-29-6 0,27 9 0,0 0 0,-1 0 0,-4 0 0,4 0 0,-5 0 0,6 0 0,0 0 0,0 0 0,0 0 0,-5 0 0,3 0 0,-9 0 0,5 0 0,-7 0 0,1 0 0,0 0 0,0 0 0,0 0 0,0 0 0,5 0 0,-4 0 0,5 0 0,-1 0 0,-4 0 0,10 0 0,-10 0 0,10 0 0,-10 0 0,4 0 0,-5 0 0,0 0 0,0 0 0,-7 0 0,6 0 0,-19 0 0,10 0 0,-11 0 0,-1 0 0,-1 0 0,-8 6 0,8-4 0,-6 3 0,6-5 0,-1 6 0,3-5 0,7 5 0,6-6 0,-5 5 0,11-4 0,-10 5 0,10-6 0,-11 0 0,5 0 0,0 0 0,-4 0 0,4 0 0,-6 0 0,-8 0 0,12 0 0,-10 0 0,12 0 0,-6 5 0,0-4 0,0 5 0,-1-6 0,8 0 0,0 0 0,1 0 0,4 0 0,-4 0 0,-1 0 0,6 0 0,-6 0 0,13 0 0,0 0 0,1 0 0,3 0 0,-3 0 0,36-14 0,-15 11 0,22-15 0,-24 27 0,-4-2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9T15:37:56.439"/>
    </inkml:context>
    <inkml:brush xml:id="br0">
      <inkml:brushProperty name="width" value="0.35" units="cm"/>
      <inkml:brushProperty name="height" value="0.35" units="cm"/>
      <inkml:brushProperty name="color" value="#FEFFFE"/>
    </inkml:brush>
  </inkml:definitions>
  <inkml:trace contextRef="#ctx0" brushRef="#br0">2636 394 24575,'-13'34'0,"1"-4"0,7-13 0,-2-1 0,-2 25 0,0-23 0,0 32 0,6-39 0,-1 7 0,-4-11 0,-5-3 0,-4 13 0,-6 13 0,3 0 0,-11 20 0,11-14 0,-6 15 0,7-15 0,3 3 0,3-12 0,8-9 0,1-2 0,4-8 0,0-37 0,0 6 0,0-52 0,0 30 0,0-44 0,4 42 0,-3-27 0,8 27 0,-3 5 0,-1 3 0,-1 17 0,0 4 0,-3 7 0,-16 41 0,6-13 0,-25 39 0,17-8 0,-10 2 0,4 17 0,1-5 0,-1 6 0,5 1 0,7-14 0,1-2 0,9-14 0,-7-10 0,7-6 0,-3-12 0,4-3 0,0-38 0,0 8 0,0-40 0,0 15 0,0-7 0,0 1 0,0 11 0,0 4 0,0 15 0,0 2 0,-3 8 0,-5 5 0,-5 5 0,-8 3 0,-2 0 0,-9 0 0,-15 5 0,10 4 0,-21 12 0,17 0 0,-13 10 0,6-4 0,0 5 0,7-5 0,5-3 0,3 0 0,10-9 0,1 6 0,5-12 0,4 3 0,2-4 0,3-1 0,4 1 0,64-1 0,11-3 0,-12-1 0,5-3 0,1-1 0,2-4-381,7-5 0,2-4 381,0 0 0,0-3 0,-8-1 0,-3-1 0,-3-1 0,-4 0 0,22-5 0,0-9 0,-19 10 0,-21 4 0,-16 3 762,-7 11-762,-13-5 0,-1 7 0,-20-8 0,-11 2 0,-26-4 0,-33 8 0,38 0 0,-2 0 0,-15 2 0,-3 0-322,-4 0 1,-1 0 321,-2 1 0,2 0 0,12 2 0,2 2 0,-6-1 0,3 0 0,-19 0 0,-14 0 0,26 0 0,16 0 0,19 0 643,8 3-643,15-2 0,3 6 0,33-6 0,21 2 0,38-3 0,-3 0 0,12-5 0,-13-7 0,-1-7 0,-15-3 0,-11 5 0,-22 0 0,-8 7 0,-10-1 0,-8 3 0,-1 1 0,-15-2 0,-22 5 0,-32-6 0,-23 9 0,34-2 0,-3 0 0,-5 3 0,0 0 0,-1 0 0,1 0 0,7 0 0,2 0 0,2 0 0,3 0 0,-22 0 0,2 0 0,20 0 0,15 4 0,27-3 0,48 2 0,7-2 0,10-2 0,33 2 0,11-2-328,-19-1 0,5-1 0,-2-1 0,-8 0 0,0-1 0,1-1 281,12-3 1,2-1 0,-8 0-377,-9-1 1,-2-1 422,-8 2 0,3-1 0,-5 1 0,-2-1 0,-4 0 0,8 0 0,-4 0 0,21-12 0,-34 12 0,-26 1 983,-15 3 0,-53 2 0,-22 0-982,7 3 1,-7 0-2,-24 2 0,-2 0-492,24 0 0,-1 0 476,0 2 0,-4 0 0,8 1 16,11 0 0,3 1-54,-24 3 1,0 1 53,-22 5 0,0-1 0,26 0 0,25-6 0,19 2 983,15-4-940,41 1 70,19-2-113,22-3 0,5 0 0,-19-5 0,5-1 0,-18-4 0,-8 1 0,-17 1 0,-9 0 0,-50 3 0,-8 2 0,-28 3 0,-13 0 0,25 0 0,-12 0 0,24 4 0,14 2 0,12 3 0,14-1 0,14 0 0,78-4 0,-25-2 0,7 0 0,23-2 0,7 0-328,-23 0 0,2 0 0,-1 0 33,33 0 1,-3 0 294,-16 0 0,-2 0-149,10-3 0,-6-1 149,8-3 0,-38 1 0,-3-1 0,7-4 0,-17 1 0,-27 2 983,-7 0-418,-90 4-565,-13 1 0,7 2 0,-11 2-328,28-2 0,-2 0 0,-2 3 28,-4 2 1,-2 2 0,1 0 299,7-3 0,2 0 0,-3 2 0,-13 7 0,-3 4 0,4-1 0,17-3 0,2 0 0,-2 1 0,-12 1 0,-3 2 0,1 0 0,3 1 0,1 1 0,6-3-285,-5-2 0,4 0 285,-13 6 0,4-1 0,32-7 0,2-1 0,-9 1 0,0-1 0,-36 9 0,25-8 0,16 0 983,19-2 0,8 0-174,14-4-809,5 2 0,55-3 0,21 0 0,3-2 0,8-1-492,1 3 0,4 0 272,-10-3 0,5-1 0,1 0-108,2 2 0,2 1 0,7 0 131,-6-1 0,8 1 1,3-1-1,-1 1 0,-6-1-49,-6-1 0,-5-1 0,0 1 0,8 0 90,-4 0 1,6 1 0,5 1 0,-1-1 0,-2 0-1,-7 0 156,9-2 0,-5 0 0,-3 0 0,1 0 0,-1 0 0,-1 0 0,0 0 0,2 0-246,6-1 0,1 1 0,-1 0 0,-4 1-82,5 1 0,-5 1 0,-2 0 0,-9 0 0,-1-1 0,0 1 233,10 0 1,1 0-1,-10 1 455,-10 2 1,-3 0-361,19-2 0,-3-1 983,15 5 0,-5 3 0,-44-5 0,5 0 0,-24-1 0,-13-5 0,-2 0 0,-3 3-804,3-2-179,-3 2 0,8-3 0,1 0 0,17 0 0,39 6 0,3 1 0,-17-3 0,3 0 0,-3 2 0,-1 0 0,-3-5 0,0-1 0,2 4 0,-1-1 0,29-3 0,-13 0 0,-16 0 0,-26 0 0,-83-7 0,-36-1 0,14 2 0,-10 0-246,9-2 0,-10-2 0,-3 0 0,1 2 0,5 4 0,1 1 0,-1 1 0,-1-2 0,-7-2 0,-2-2 0,0 0 0,4 3 76,-12 3 0,3 2 0,-1-1-76,20-1 0,-2 0 0,1-1 0,4 1-82,-8 1 0,3 2 0,3-1-125,-20 0 0,2 0 453,-7 0 0,7 0 0,39 0 0,4 0 0,-7 0 0,2 0 0,-30 0 983,31 0 0,23 0 0,24 0 0,50 0 0,40 0-757,2-3 0,10-2-401,-25 0 1,2-1-1,-1-1 175,0 0 0,-1-2 0,3 0 0,11-2 0,2-1 0,-8 0 0,-9-2 0,-1 0-205,30-2 0,-4 0 205,-39 3 0,-3 0 0,6 3 0,-3-1 0,26-11 0,-34 11 0,-15-3 983,-21 2-505,-17 3-36,-32 0-442,-36-1 0,20 9 0,-4 1 0,-11-4 0,-3 1-334,0 3 1,0 0 333,-5 0 0,3 0-92,23 0 1,3 0 91,-10 0 0,4 0 0,-9 5 0,-5 1 0,24 4 0,19-1 660,14-1-660,30 2 190,55-6-190,-16-1 0,6-1 0,11-2 0,5 0-492,12 0 0,1 0 215,-2 0 0,-2 0 277,-13 1 0,0-2-101,10-5 0,-4-1 101,13-7 0,-38 3 0,-2 1 0,11-7 0,-21 7 0,-19-3 983,-15 4-445,-51-10-538,-33 6 0,5 2 0,-8 1-463,-13 1 1,-2 2 462,6 2 0,-1 1 0,17 1 0,-2 0 0,6 1 0,3 2 0,2 0-150,-25 0 0,3 0 150,33 0 0,3 0 0,-7 0 0,4 0 0,-14 0 0,25 0 0,27 4 983,62-3-912,-1 0 1,7 1-72,14-2 0,6 0-298,-8 0 1,3 1 0,-2-2 297,16-1 0,0-3 0,-15-1 0,3-3 0,-6 1-52,-3-3 1,-3 0 51,13-6 0,-5-2 0,7-10 0,-1 5 0,-18-3 0,-31 9 983,-11-4-763,-9 8-110,-35-4-110,-23 8 0,-44 3 0,41 1 0,-2 0 0,-4 5 0,1 0 0,-31-5 0,-6 6 0,35 0 0,0 0 0,17 0 0,23 0 0,12 8 0,32 3 0,61 12 0,-20-12 0,8-2-328,-4 0 0,6-1 0,2-1 0,10 0 0,3-1 0,-2-1 284,-14-1 0,-3-1 0,7 0 44,16 0 0,9-1 0,0 0 0,-11-1 0,5 0 0,-1-2 0,-11 0 0,11-1 0,0 0 0,-9-1 0,-10 1 0,-6-1 0,-3-1 0,22-6 0,-2-1-131,7 4 1,-8-2 130,0-14 0,-1 10 0,-27-4 0,-31 5 0,-8 2 983,-11-5 0,-14 6-588,-59-13-395,19 14 0,-6 2 0,-32-2 0,-9 1-328,18 4 0,-4 1 0,2 0-51,-18 2 0,-2 0 379,7 0 0,-5 0 0,9 0 0,12 0 0,2 0-255,4 0 0,-4 0 1,6 0 254,2 3 0,4 0 0,-2 0 0,3 1 0,-27 9 0,27-3 0,34 0 983,23-1-295,63 1-688,-6 0 0,9 0 0,30-1 0,6 0-459,-8 2 1,2 1 458,-9-6 0,5 0 0,-3 0 0,15 2 0,-3 0 0,-1-3 0,-3 0-265,-6-1 1,-8 0 264,12-4 0,-1 0 0,-27 0 0,-58-5 0,-58-10 0,-5 8 0,-9-1 0,-1-3 0,-4 1 245,-20 5 0,-2 1-245,7 1 0,0 0 0,-12 3 0,2 0 0,21 0 0,2 0 244,-2 0 1,4 0-245,-9 0 0,-7 5 0,27-4 0,27 7 0,16-3 983,11 2-722,64 4-261,-4-5 0,8 0 0,31 2 0,10 0-328,-11-2 0,7 0 0,-4 1 0,-16-2 0,-3 1 0,1 0 239,2-3 1,0 1 0,-3-1-280,16 4 0,-4 0 368,-14-3 0,-2 1 0,7 2 0,-4 0 0,-20 0 0,-6-1 0,18 5 0,-39 2 0,-52 9 0,-48 9 0,0-5 0,-6 0 491,4-3 1,-3 0-485,12-2 1,-3 2-1,5-2-7,-3 1 0,3 0 112,-18 4 1,2 1-113,20-4 0,3 0 0,2-2 0,3-1 0,-29 23 0,33-11 0,27-7 0,55-5 0,16-10 0,12-3 0,32 2 0,10-2-306,-16-3 1,5-1 0,-2-1 305,-11 1 0,-2 0 0,2 0 0,13-3 0,1 0 0,-9 0 10,-11 0 0,-4 0-10,22 0 0,-6 0 0,5 0 0,-1 0 0,-38-4 0,-25-4 0,-84-5 0,5 1 0,-9 0 0,-1 5 0,-7 2 0,2-1 309,-27-6 0,-2 0-309,18 5 0,-2 1 0,1 2 0,11 0 0,2 1 0,-1 1 0,-8-1 0,-1 0 0,4 1 0,-11 2 0,4 0 217,2 0 1,6 0-218,-11 0 0,-6 0 0,28 0 0,29 3 0,14 1 983,15 8-423,33-2-560,43 5 0,-9-7 0,6-2-374,-1 2 1,4-1 373,22-2 0,-2-2 0,-39 1 0,-1-2 0,19-1 0,-3-2 0,4 1 0,19 0 0,-64 0 0,-74 0 0,-35 0 0,-3 0 0,-10 0-246,20 0 0,-9 0 0,-1 0 0,6 0-82,2 0 0,5 0 0,-3 0 289,-16 2 0,-2 1 0,8 1 72,12 2 0,1 1-33,-2-1 0,-6-1 0,8 3 0,7 5 0,4-1 0,-7-4 0,3 0 0,-23 10 0,43-4 0,15-4 0,21 1 983,60-1 0,38-5-920,-24-1 1,7-2-158,21-1 0,3-2 94,-9 1 0,1 0 0,-16 0 0,2 0 0,-4 0 0,9 0 0,-2 0 0,12 0 0,-4 0 0,-30 1 0,-3-2 0,2-1 0,-3-1 0,20 2 0,-34-8 0,-16 9 0,-74-4 958,-14 4-958,0 0 0,-3 0 0,17 0 0,2 0 0,-11 3 0,2 0 0,-21 4 0,-7 10 0,18-4 0,25 5 0,14 1 0,22-1 0,34 11 0,47-12 0,-9-4 0,6-2 0,1-2 0,0-3 0,-1-1 0,-1-1 0,-3-1 0,-2 0 0,-13-3 0,-1 0 0,9 0 0,-3 0 0,18 0 0,-25 0 0,-47 0 0,-64 0 0,-37 0 0,17 0 0,-5 0-492,1 0 0,-2 0 340,-10 0 1,1 0 151,19 0 0,1 0-231,-6-1 0,2 2 231,21 4 0,2 2 0,-6 0 0,2 1 0,12 4 0,2 1 0,-29 11 0,22-3 0,14 4 983,17-6-710,10 8 220,10-9-493,50 13 0,42-12 0,-11-5 0,10-2-328,-18-7 0,3-3 0,-2 0 103,28 2 0,-4 0 225,-9-4 0,-4 0-123,-9 0 0,-4 0 123,-16 0 0,-3 0 0,2 0 0,-2 0 0,27-5 0,-70 4 0,-64-4 0,-2 4 0,-9 2 0,-11-1 0,-3 0 127,-13 0 1,2 0-128,27 0 0,1 0 0,-17 3 0,2 0-1,15 1 1,4 1 0,1 4 0,2 1 0,4-4 0,5 2 0,-14 8 0,22-6 0,23-1 983,11 3-807,20-3 91,47 5-267,-11-10 0,5-2 0,10 1 0,4 0 0,16-3 0,-1 0 0,-25 0 0,-1 0 0,11 0 0,-3 0 0,24-6 0,-8 0 0,-29 0 0,-22-2 0,-21 3 0,-60 1 0,-8 1 0,-9 2 0,-5 2 0,22-1 0,0 0 0,-14-1 0,0 2 0,-30 5 0,0 0 0,22 10 0,18 5 0,32-2 0,10 8 0,10-4 0,51 15 0,29-1 0,-4-14 0,6-3-459,-8-4 1,2-3 458,21 0 0,2-3 0,-12-5 0,-2-2 0,-7 1 0,-1-1-55,5-2 1,-5-2 54,18 1 0,-3-4 0,-26-2 0,-31-7 0,-12 3 911,-33-7-911,-46 12 0,-18-4 0,9 8 0,-5 2 0,3-1 0,1 0 0,3 0 0,1 0 0,-1-1 0,3 2 0,-33 5 115,15 0-115,6 5 0,35-1 0,6 0 0,18-2 0,6 0 0,3-4 0,4 3 0,-10-3 0,4 4 0,-10 0 0,-13 1 0,-4 1 0,-23 1 0,-2-5 0,0-1 0,-13-5 0,4 0 0,-7 0 0,-6 0 0,13 0 0,-6 0 0,9 0 0,6 0 0,8 4 0,14-3 0,7 4 0,10-2 0,6-2 0,6 3 0,6-1 0,33-2 0,26 2 0,-4-2 0,7-2 0,21 1 0,6 0-492,7 0 0,6 0 206,-16 3 0,5 0 1,-5 0 285,17-2 0,-1 0 0,-13 1 0,2 2 0,-3-2 0,15-2 0,-4 0 0,-3 0 0,0 0-340,-1 0 1,-4 0 339,-21 0 0,-2 0 0,-3 0 0,-1 0 0,0 0 0,-5 0 0,11 0 0,-5 0 983,-26 0-192,-1 0-45,-6-8-746,0-2 0,0-8 0,7-7 0,-5 6 0,12-12 0,-13 12 0,2-10 0,-8 11 0,-5-4 0,-5 10 0,0 0 0,-5 5 0,-3-1 0,3 1 0,-6-4 0,5 2 0,-1-2 0,2 0 0,11-7 0,8-7 0,10-11 0,1 4 0,0-10 0,-2 6 0,-8 0 0,1 6 0,-10 4 0,-5 9 0,0-5 0,-5 10 0,0 0 0,-1 5 0,0 2 0,-30 24 0,-8 20 0,-5-7 0,-6 3 0,-2 5 0,-2 1 0,-13 7 0,0-1 0,12-11 0,0-1 0,-4 6 0,1-1 0,-16 14 0,6-6 0,9-4 0,17-18 0,15-8 0,6-6 0,6-4 0,28-35 0,-4-1 0,30-42 0,-4-3 0,4 11 0,-22 19 0,1 0 0,19-11 0,-3-17 0,-4 16 0,-11 8 0,-7 6 0,-6 14 0,-6 9 0,0 7 0,-4 3 0,-6 45 0,-4-6 0,-11 54 0,-1-14 0,0-6 0,-4 8 0,10-24 0,-4 5 0,10-14 0,2-12 0,4-11 0,0-5 0,29-45 0,5-5 0,-5-3 0,2-4 0,0 3 0,0 1 0,13-34 0,-16 32 0,0-1 0,15-36 0,-20 35 0,0-1 0,-1-1 0,-1 0 0,10-39 0,-2 14 0,-6-2 0,-6 19 0,-1-5 0,-5 6 0,37-4 0,31-18 0,6-1 0,-20 14 0,-27 21 0,0 0 0,27-21 0,21-16 0,-7 10 0,-34 35 0,-37 34 0,-1 0 0,4 0 0,-3 0 0,7 4 0,2 1 0,1 3 0,3 1 0,-8-1 0,-2 0 0,-4-1 0,1-3 0,-1 3 0,4-3 0,-3 3 0,3-3 0,-3 6 0,-4-5 0,-1 6 0,-24-18 0,3 0 0,-18-15 0,1-2 0,1 4 0,-8-11 0,2 10 0,-7-10 0,6 15 0,-5-9 0,12 15 0,2-8 0,9 8 0,2 1 0,4 2 0,5 6 0,-4-3 0,8 4 0,-8 0 0,3 0 0,1 0 0,-8 0 0,6 0 0,-7 0 0,-1 0 0,4 0 0,-8 0 0,4 0 0,-5 4 0,0 1 0,0 4 0,-1 0 0,1 4 0,0 1 0,5 4 0,0 3 0,4 2 0,4 4 0,0 5 0,5-3 0,4 3 0,1-5 0,4-4 0,0 3 0,0-9 0,0 4 0,0-4 0,7-1 0,2 1 0,8-4 0,-5-2 0,4-3 0,-4 0 0,0 0 0,0 0 0,-5-4 0,1-1 0,3-3 0,-3 0 0,3 0 0,-1 0 0,-1 0 0,1 0 0,2 0 0,-4 0 0,4 0 0,-5-3 0,-3 21 0,0 1 0,-4 23 0,0-3 0,0 6 0,0 3 0,0 5 0,0 14 0,0-3 0,0 20 0,0 3 0,0-20 0,0 22 0,0-32 0,0 13 0,0-10 0,4-13 0,1-2 0,1-11 0,2-1 0,-7-6 0,7 0 0,-3 0 0,0 5 0,3-3 0,-7 3 0,7-9 0,-7-2 0,3-5 0,-4-3 0,3-2 0,-2-3 0,5 2 0,-5-1 0,6 1 0,1-5 0,4-6 0,15-4 0,8-9 0,12-3 0,13 0 0,-11 2 0,17 4 0,-18 0 0,12 0 0,-6 5 0,-1 1 0,-6 5 0,-2 0 0,1 0 0,-5 0 0,25 0 0,-27 0 0,26 0 0,-35 0 0,8 0 0,-10 0 0,-6 0 0,-5 0 0,-5-3 0,-5 2 0,0-5 0,-19-5 0,3 5 0,-12-4 0,9 10 0,0-4 0,4 3 0,-8-6 0,4 6 0,-1-6 0,2 2 0,-1-2 0,3-1 0,-2 0 0,-1 0 0,3-4 0,-6 0 0,5-5 0,-5 0 0,1-4 0,1-1 0,-4-1 0,4 2 0,0 0 0,-3 3 0,3-3 0,0 4 0,-3 0 0,7 1 0,-7-1 0,7 1 0,-7 3 0,7-3 0,-3 7 0,4-6 0,1 9 0,-1-4 0,3 6 0,-1-4 0,5-3 0,-2-1 0,3-4 0,0-1 0,0 1 0,-4-1 0,3-4 0,-3 3 0,4-3 0,0 4 0,-4 1 0,4-1 0,-4 4 0,4 2 0,0 3 0,-4-3 0,3 2 0,-2-2 0,3 3 0,10 1 0,0-5 0,10 3 0,-4-3 0,7-6 0,-1 3 0,2-7 0,-2 0 0,-6 4 0,1-3 0,-4 4 0,3 0 0,-7-4 0,3 3 0,-3-3 0,3 0 0,-2 3 0,7-8 0,-8 8 0,4-3 0,-5 4 0,0 1 0,-3-1 0,2 5 0,-7 0 0,4 1 0,-4 2 0,0-2 0,0-1 0,0 3 0,0-2 0,0-1 0,0 4 0,0-8 0,0 8 0,0-4 0,0 4 0,-4 1 0,-7 3 0,2 0 0,-5 8 0,2 4 0,-6 10 0,-6 6 0,-6 5 0,0 7 0,-1 0 0,-6 2 0,4 4 0,-4-4 0,5 4 0,0 1 0,0-1 0,5 0 0,-3 0 0,9-2 0,-4-5 0,7-7 0,4-2 0,-2-9 0,7 4 0,-3-4 0,3-1 0,-3-3 0,3 3 0,-7-3 0,4-1 0,-5 4 0,0-3 0,1 3 0,-1-3 0,1 3 0,3-8 0,2 4 0,3-5 0,4 1 0,-3-1 0,22 1 0,2-3 0,27 3 0,10-7 0,24 10 0,10-4 0,-32-3 0,2-1 0,5 4 0,-1-1 0,34-5 0,-36 5 0,-3 0 0,9-4 0,12 8 0,-24-8 0,-14 6 0,-13-3 0,-5 4 0,-6-1 0,1 0 0,-1 0 0,0 4 0,1 1 0,-1 3 0,1 1 0,-1-1 0,1 5 0,-4-3 0,0 3 0,-5-8 0,0 2 0,0-6 0,-1 2 0,-3-3 0,0-1 0,-4 4 0,0-3 0,0 7 0,0-3 0,0 9 0,0 2 0,0 4 0,0 0 0,0 0 0,0 0 0,0-5 0,0 4 0,0-3 0,-4 4 0,3-5 0,-3-1 0,0-4 0,3-1 0,-3-3 0,4-2 0,0-4 0,0-33 0,0 10 0,0-35 0,-4 11 0,2-1 0,-2-4 0,4 5 0,0-6 0,0-1 0,0 0 0,-5 1 0,4 7 0,-3 0 0,4-1 0,0 6 0,0 1 0,0 6 0,0 5 0,0-4 0,0 3 0,0 1 0,0 1 0,0 4 0,0-4 0,0 3 0,0-8 0,0 4 0,0-1 0,0-3 0,0 4 0,0-6 0,0 1 0,0 5 0,0-4 0,0 8 0,0-8 0,0 8 0,0 1 0,0 2 0,0 2 0,0-4 0,0 1 0,0-1 0,0 1 0,0-6 0,0 5 0,0-9 0,0 3 0,0 1 0,0-4 0,0 8 0,0-8 0,0 8 0,4-8 0,-3 8 0,3-3 0,-4 0 0,0 3 0,0-3 0,3 4 0,-2 1 0,3-1 0,-4 1 0,4-1 0,-3-4 0,2 3 0,-3-3 0,0 4 0,0 5 0,0-4 0,0 7 0,0-2 0,0 3 0,0-3 0,0 3 0,0-3 0,0 0 0,-7 3 0,2 0 0,-9 15 0,6-5 0,-3 11 0,-1-8 0,0 3 0,-5 0 0,0 0 0,1 4 0,-1 1 0,-4 0 0,3 3 0,-3-3 0,4 3 0,5-3 0,-4 2 0,4-2 0,-1-1 0,2 0 0,-1-1 0,3-2 0,-2 2 0,7-4 0,-3 1 0,6 3 0,10-51 0,2 24 0,12-49 0,-8 31 0,4-12 0,-8 11 0,4-10 0,-6 17 0,0-5 0,0 11 0,-4 4 0,-1 7 0,9 27 0,-5-2 0,10 22 0,-4-4 0,6 3 0,1 5 0,4 1 0,0 0 0,-4-7 0,3 0 0,-7-12 0,-3 4 0,2-8 0,-3 3 0,4 0 0,0-3 0,-4 8 0,4-4 0,-4 0 0,5 4 0,-5-8 0,4 8 0,-8-8 0,7 3 0,-6-5 0,5-3 0,-6 2 0,3-6 0,-4 7 0,0-8 0,-1 4 0,1-5 0,-1 1 0,1-1 0,-1 4 0,1-2 0,0 6 0,0-2 0,5 8 0,0-3 0,0 7 0,3-7 0,-7-1 0,7-1 0,-4-4 0,1 5 0,3 4 0,-3-4 0,4 5 0,-4-6 0,3-3 0,-7 7 0,3-10 0,-4 10 0,0-7 0,0-1 0,0 4 0,0-8 0,0 12 0,0-6 0,1 7 0,-1-4 0,0-1 0,-3 0 0,2 6 0,-2-5 0,0 0 0,2-1 0,-6-8 0,3 4 0,-1-5 0,-2 1 0,6 3 0,-6-2 0,6 2 0,-6-4 0,5 1 0,-2-1 0,1 5 0,1-4 0,-2 4 0,0-1 0,3-2 0,-3 2 0,0-4 0,3 1 0,-3-1 0,4 8 0,-1-6 0,2 10 0,-2-10 0,1 2 0,-1-4 0,-3 1 0,3-1 0,-3 4 0,0-3 0,3 3 0,-3-3 0,0-1 0,3 0 0,-3 1 0,0-33 0,-1 14 0,-3-27 0,0 21 0,0-4 0,4-2 0,-3-4 0,7 0 0,-7 5 0,3-4 0,-4 3 0,0-4 0,0 5 0,0-4 0,0 8 0,0-8 0,0 8 0,0-3 0,0 8 0,0-2 0,0-3 0,0 1 0,0-5 0,0 10 0,0-4 0,0 4 0,0-5 0,0 1 0,0 3 0,0-3 0,4 4 0,-3-5 0,3 1 0,-4-1 0,0 1 0,0-6 0,3 4 0,-2-3 0,3 5 0,-4-1 0,4 0 0,-3 1 0,2-5 0,1 3 0,-3-8 0,2 8 0,1-8 0,-3 4 0,3-6 0,-4 6 0,0-4 0,0 4 0,0-1 0,0-3 0,0 8 0,0-8 0,0 9 0,0-9 0,0 8 0,0-3 0,0-1 0,0 5 0,0-9 0,0 8 0,0-3 0,0 4 0,0 0 0,0 1 0,0 3 0,0-2 0,0 2 0,0-3 0,0-1 0,0 0 0,0 1 0,0 3 0,0-2 0,0 2 0,0 1 0,0-4 0,0 7 0,4-6 0,-3 6 0,6-6 0,-6 2 0,3 1 0,-1 0 0,-2 4 0,2 1 0,-3 44 0,-4-7 0,-3 55 0,1-34 0,-5 30 0,5-31 0,-1 25 0,2-20 0,1 5 0,2-13 0,-2-1 0,4-1 0,0-4 0,0 18 0,0-4 0,0 14 0,0-7 0,0 5 0,0-6 0,4 1 0,-3-8 0,4-14 0,0-2 0,-4-14 0,3 7 0,-4-13 0,0 8 0,0 2 0,0 5 0,0 7 0,0 5 0,0 2 0,0 0 0,0 5 0,0-5 0,0 0 0,0-1 0,0-7 0,-4-5 0,3 4 0,-8-4 0,8 5 0,-7 1 0,6 5 0,-7 2 0,8 6 0,-8-6 0,8 5 0,-4-11 0,5-1 0,0-8 0,-4-4 0,3-1 0,-3-5 0,4 4 0,0-13 0,0 8 0,0-13 0,0 4 0,0-43 0,4 13 0,2-43 0,8 25 0,2-16 0,10 10 0,-5-4 0,4 5 0,0 0 0,1 6 0,5-7 0,-1 11 0,1-4 0,-3 10 0,-4-2 0,3 8 0,-9 1 0,8 1 0,-13 8 0,4-4 0,-6 9 0,-3-2 0,4 1 0,-5 1 0,1 1 0,2 3 0,-1 0 0,2 0 0,8 0 0,0 0 0,12 0 0,-4 0 0,5 0 0,2 0 0,5-5 0,7 4 0,1-3 0,6 4 0,0-5 0,1 4 0,-7-8 0,4 8 0,-10-4 0,11 1 0,-17 2 0,9-2 0,-15 0 0,3 2 0,1-6 0,1 7 0,5-8 0,0 4 0,1-5 0,-6 0 0,-2 1 0,-5-1 0,-8 2 0,1 3 0,-12-2 0,4 3 0,-5-3 0,1 2 0,-4-5 0,-1 2 0,-3-4 0,0 1 0,0 4 0,-3-4 0,-6 6 0,-3-6 0,-5 11 0,1-4 0,-1 4 0,-4 0 0,-2 0 0,-9 0 0,3 0 0,-15 0 0,-5 0 0,-12 5 0,-1 1 0,1 5 0,8-1 0,-7 1 0,5 0 0,-5 0 0,12-5 0,3-1 0,11-5 0,6 0 0,7 0 0,8 0 0,-2 0 0,6 0 0,-3 0 0,54 0 0,-10 0 0,59 0 0,-12-6 0,-27 0 0,2-2 0,9-2 0,-1-2 0,-11-1 0,0 0 0,14-1 0,-1 0 0,18-10 0,-30 11 0,-1 0 0,21-15 0,-11 9 0,-21-4 0,-12 9 0,-7 0 0,-8-1 0,-1 6 0,-8-3 0,3 5 0,-7-1 0,4-3 0,-4 3 0,0-3 0,-4 3 0,4-3 0,-7 3 0,6-7 0,-2 2 0,-1 1 0,3-4 0,-6 4 0,6-10 0,-2 5 0,-1-9 0,3 8 0,-3-3 0,4-1 0,0 5 0,0-9 0,0 8 0,0-3 0,-4-1 0,3 5 0,-3-5 0,4 6 0,0-6 0,0 5 0,0-5 0,0 1 0,0 3 0,0-8 0,0 9 0,0-5 0,0 6 0,0-1 0,0 1 0,0-1 0,0 4 0,0-2 0,0 2 0,0 1 0,0-4 0,0 4 0,-4-1 0,3-3 0,-2 8 0,3-8 0,0 8 0,-3-4 0,2 1 0,-3 2 0,1-7 0,2 8 0,-3-4 0,0 1 0,3 2 0,-2-2 0,-1 3 0,4 1 0,-7-4 0,6 2 0,-6-6 0,6 7 0,-6-4 0,6 5 0,-6-5 0,3 4 0,-4-4 0,4 4 0,-3 1 0,16 31 0,-6-18 0,8 30 0,-8-27 0,1 6 0,-3-6 0,2 6 0,2 2 0,-4 6 0,6-1 0,-6 4 0,3-4 0,-1 1 0,-2 2 0,7-7 0,-7 3 0,6-4 0,-2 4 0,-1-7 0,4 6 0,-7-12 0,6 8 0,-6-4 0,6 1 0,-6 2 0,2-3 0,1 10 0,-3-5 0,3 4 0,-4 1 0,0-5 0,0 4 0,0-8 0,0 2 0,0-6 0,0 6 0,0-2 0,0-1 0,0 4 0,0-4 0,0 5 0,0-5 0,0 3 0,0-6 0,0 2 0,0 0 0,0-3 0,0 3 0,0 0 0,0-3 0,0-34 0,0 9 0,0-32 0,0 22 0,0 0 0,0-6 0,0 5 0,0-10 0,0 9 0,0-4 0,0 6 0,0 5 0,0-4 0,0 8 0,0-8 0,0 8 0,0-3 0,0 0 0,0 7 0,0-6 0,0 2 0,-3 5 0,2-8 0,-2 9 0,3-5 0,0 1 0,-4-1 0,3 1 0,-3-1 0,4 4 0,0-2 0,0 2 0,-3 1 0,2-4 0,-2 4 0,3-1 0,0 1 0,0 1 0,0 2 0,0-2 0,0 3 0,0-3 0,-3 2 0,2-2 0,-3 3 0,4-4 0,0 4 0,-3-4 0,2 5 0,-6-1 0,3 30 0,4-12 0,1 26 0,8-15 0,-1 1 0,1 5 0,0-5 0,0 4 0,-1-3 0,2 9 0,-1-3 0,4 3 0,-2 1 0,2-5 0,-4 5 0,0-11 0,0 4 0,-1-4 0,2 11 0,-5-5 0,-1 10 0,-4-9 0,0 9 0,0-5 0,0 7 0,0-6 0,0-2 0,0-5 0,0 0 0,0-4 0,-4 3 0,0-9 0,-1 4 0,-3-8 0,4 2 0,0-6 0,-3 2 0,6-3 0,-3-1 0,1-31 0,2 13 0,-6-31 0,6 19 0,-3-4 0,0 0 0,3-6 0,-3 5 0,-1-10 0,4 4 0,-3-6 0,4 6 0,0-4 0,-5 4 0,4 0 0,-8-4 0,4 4 0,-5-5 0,0 5 0,-4-4 0,4 9 0,-9-9 0,5 9 0,-10-4 0,5 5 0,-5 0 0,1 0 0,0 4 0,-1 2 0,-2 4 0,8 1 0,-8-1 0,9 5 0,-5 0 0,9 1 0,-2 7 0,2-6 0,0 6 0,-2-3 0,6 0 0,-7 0 0,8 4 0,-8-4 0,4 4 0,-1-4 0,-2 3 0,6-6 0,-7 10 0,3-10 0,-3 6 0,3-3 0,-3 3 0,8-1 0,-4 1 0,1 1 0,2-2 0,-2 5 0,3-6 0,1 6 0,-5-2 0,3-1 0,-2 4 0,-1-7 0,0 2 0,-5 0 0,1-2 0,3 6 0,1-6 0,5 6 0,-1-2 0,32 3 0,4 4 0,29 2 0,-10 0 0,5 4 0,-5-5 0,0 1 0,-1-1 0,-17-1 0,2-3 0,-13 2 0,-1-3 0,-6 0 0,-3 0 0,3 4 0,-3 0 0,3 3 0,-4 1 0,0-1 0,1 0 0,-1 1 0,1-1 0,-1-2 0,-31-17 0,13 5 0,-26-16 0,10 9 0,3 0 0,-14-4 0,10 7 0,-5-6 0,6 6 0,0-2 0,-1 8 0,1-3 0,5 7 0,-4-7 0,3 7 0,-4-3 0,0 0 0,0 3 0,0-3 0,4 4 0,2 0 0,0 0 0,7 0 0,-6 0 0,11 0 0,-3 0 0,1 0 0,2 0 0,-6 0 0,2 0 0,-3 0 0,3 0 0,-3 0 0,8 0 0,-8 0 0,4 0 0,-5 0 0,5 0 0,-4 0 0,7 0 0,-6 0 0,6 0 0,-2 3 0,3-2 0,1 2 0,2 10 0,2-6 0,3 10 0,-3-9 0,2-1 0,-6 4 0,3-3 0,0 7 0,-3-2 0,6-1 0,-7 3 0,7-6 0,-6 2 0,7 1 0,-7 0 0,6 1 0,-3 2 0,0-2 0,3 3 0,-6 1 0,6-1 0,-7 0 0,8 1 0,-8-1 0,7 1 0,-6-1 0,6 1 0,-3-5 0,0 4 0,4-4 0,-4 5 0,0-5 0,4 3 0,-7-2 0,6 3 0,-6-3 0,6 2 0,-6-6 0,6 6 0,-6-2 0,6-1 0,-3 4 0,1-8 0,2 7 0,-2-6 0,3 6 0,-4-2 0,3-1 0,-2 4 0,3-8 0,0 4 0,0-2 0,0-1 0,0 5 0,0-5 0,0 6 0,0-2 0,0-1 0,0 4 0,0-4 0,0 5 0,0-1 0,0 5 0,0-3 0,0 8 0,0-9 0,0 5 0,0-6 0,0 0 0,0-3 0,0 2 0,0-2 0,0-1 0,-4 4 0,3-8 0,-3 8 0,4-4 0,0 5 0,0-1 0,0 1 0,0-1 0,0 0 0,0 1 0,0-1 0,0 1 0,0-1 0,0-3 0,0-2 0,0 1 0,0-4 0,0 8 0,0-4 0,0 4 0,4-3 0,0 2 0,4-2 0,0-1 0,0 4 0,-4 1 0,3-3 0,-2 6 0,2-8 0,5 5 0,-2-1 0,1-3 0,1 2 0,-4-7 0,4 8 0,-4-8 0,3 4 0,-2-4 0,6 0 0,-6-1 0,2 1 0,1-4 0,0 3 0,1-6 0,2 6 0,-3-6 0,1 3 0,-2-4 0,-3 0 0,3 0 0,1 0 0,4 0 0,0-4 0,1 0 0,4-5 0,1-4 0,5 3 0,-5-6 0,4 2 0,-8 1 0,3-4 0,-4 4 0,-5-3 0,4-1 0,-3 1 0,0-1 0,2 0 0,-5-4 0,2 3 0,-4-3 0,-3 4 0,2-4 0,-6 3 0,3-8 0,-4 4 0,0 0 0,0-4 0,0 8 0,-3-3 0,-6 4 0,-3 0 0,-6-4 0,1 3 0,-4-4 0,-9-1 0,-6-3 0,-6-6 0,-1 0 0,-5 5 0,0-4 0,1 9 0,-5-4 0,11 6 0,-5-1 0,7 6 0,-1 1 0,1 4 0,5 0 0,-4 5 0,4-4 0,0 8 0,-4-7 0,4 6 0,0-2 0,1 4 0,6 0 0,4 0 0,2 0 0,9 0 0,0 0 0,4 0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9T15:38:05.752"/>
    </inkml:context>
    <inkml:brush xml:id="br0">
      <inkml:brushProperty name="width" value="0.35" units="cm"/>
      <inkml:brushProperty name="height" value="0.35" units="cm"/>
      <inkml:brushProperty name="color" value="#FEFFFE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9T15:38:28.421"/>
    </inkml:context>
    <inkml:brush xml:id="br0">
      <inkml:brushProperty name="width" value="0.6" units="cm"/>
      <inkml:brushProperty name="height" value="0.6" units="cm"/>
      <inkml:brushProperty name="color" value="#FEFFFE"/>
    </inkml:brush>
  </inkml:definitions>
  <inkml:trace contextRef="#ctx0" brushRef="#br0">2418 365 8027,'-59'15'0,"-5"-10"0,1-19 0,-29-12 0,35 8 0,-3-2 0,-10-3 0,-4 0 0,-11-3 0,-2 1 0,-7-1 0,-1 2 0,28 7 0,0 1 0,1 1 0,-18-3 0,0 1 0,-10 1 0,-1 3 0,14 2 0,0 2 0,-4 1 0,2 1 0,15 2 0,3 1 0,2 2 0,4 1 0,-24 1 0,-13 3 0,26 1 0,9 5 0,9 7 0,38 30 0,32-4 0,45 16 0,-22-31 0,5-3 0,9 0 0,3-1 0,4 0 0,0-1 0,1-2 0,0-3 0,0-1 0,0-3 0,-7-3 0,0-2 0,2-1 0,-2-1 0,32 0 0,0-1 0,-3-2 0,-28-3 0,1 0 0,-13-3 0,-15-1 0,-16-6 0,-16-6 0,-13-5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9T15:38:29.231"/>
    </inkml:context>
    <inkml:brush xml:id="br0">
      <inkml:brushProperty name="width" value="0.6" units="cm"/>
      <inkml:brushProperty name="height" value="0.6" units="cm"/>
      <inkml:brushProperty name="color" value="#FEFFFE"/>
    </inkml:brush>
  </inkml:definitions>
  <inkml:trace contextRef="#ctx0" brushRef="#br0">0 0 8027,'0'0'0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9T15:38:30.908"/>
    </inkml:context>
    <inkml:brush xml:id="br0">
      <inkml:brushProperty name="width" value="0.6" units="cm"/>
      <inkml:brushProperty name="height" value="0.6" units="cm"/>
      <inkml:brushProperty name="color" value="#FEFFFE"/>
    </inkml:brush>
  </inkml:definitions>
  <inkml:trace contextRef="#ctx0" brushRef="#br0">1 959 8027,'82'49'0,"-5"3"0,-1 8 0,-34-23 0,1 2 0,2 2 0,2 3 0,10 10 0,1 3 0,3 6 0,2 3 0,-15-15 0,2 2 0,-2 1 0,0-1 0,-2 1 0,-1 1 0,-1 1 0,-1 0 0,-2 0 0,12 20 0,-3 1 0,2 4 0,-3 0 0,-12-11 0,-3 0 0,6 8 0,-1 1 0,-1-2 0,-2-2 0,-1-3 0,-1-1 0,0-2 0,1 0 0,2-2 0,1 0 0,2-4 0,2-1 0,1 1 0,1-2 0,4 1 0,1-2 0,1 0 0,2-2 0,2 0 0,0-1 0,2-1 0,-1 0 0,1-2 0,0 0 0,2 0 0,-1 0 0,-2 0 0,-1 0 0,0-2 0,-1 0 0,-1 0 0,-3-2 0,-7-10 0,0 0 0,8 6 0,0-1 0,-9-10 0,-1 0 0,9 5 0,0-2 0,21 14 0,-28-23 0,2 0 0,42 16 0,-4-13 0,4-14 0,-36-11 0,0-4 0,44-10 0,-43-2 0,-1-5 0,0-5 0,-3-5 0,0-9 0,-2-6 0,3-6 0,-1-4 0,4-6 0,-1-4 0,-4-3 0,-2-3 0,5-14 0,-3-3 0,-7 1 0,-4-4 0,-11 15 0,-1-3 0,-5-2 0,-3-1 0,-3 0 0,-4-3-328,-1-10 0,-3-1 0,-6-1 286,-5 0 1,-5 1 0,-7 1 0,-6-3 0,-6 2 0,-5 0 41,6 21 0,-4 1 0,-2 1 0,-1 1 0,-3-1 0,-1 0 0,-3 2 0,-1 1 0,-4 2 0,-2 1 0,-1 2 0,-2 0 0,-2 1 0,-1 0 0,-1 2 0,-1 1 0,0 0 0,-2 2 0,-1 1 0,0 1 0,-1 2 0,-1 2 0,-1 1 0,1 1 0,-1 0 0,-1 1 0,1 1 0,2 2 0,-11-7 0,3 2 0,-1 1 0,-4-2 0,0 0 0,1 1-229,8 5 1,0 0-1,3 2 229,-20-13 0,2 0 0,24 14 0,0-1 0,4 2-123,-8-6 0,2 0 123,-8-5 0,3 0 0,23 16 0,3 1 0,-7-5 0,2 2 0,-28-24 0,6 4 983,16 9-861,14 9 634,13 6-756,6 1 302,10 10-302,-2-10 0,8 14 0,-2-7 0,3 11 0,-3-2 0,-7 6 0,2 3 0,-11 1 0,5-6 0,-6-2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23386-A9EF-7646-B362-D80440299F94}" type="datetimeFigureOut">
              <a:rPr lang="en-US" smtClean="0"/>
              <a:t>1/24/20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E1BFA-F2DF-E94D-B499-81B43C81B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2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68536-9FBD-624B-92E0-AC806F5E0BC2}" type="slidenum">
              <a:rPr lang="en-MT" smtClean="0"/>
              <a:t>4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686609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68536-9FBD-624B-92E0-AC806F5E0BC2}" type="slidenum">
              <a:rPr lang="en-MT" smtClean="0"/>
              <a:t>15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767455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68536-9FBD-624B-92E0-AC806F5E0BC2}" type="slidenum">
              <a:rPr lang="en-MT" smtClean="0"/>
              <a:t>53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04505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CF959-27B8-DE41-9CCF-5C0FFBDA2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530B8-7C66-504F-8C19-03D5F448D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A02DD-4243-EE43-B104-AA4DBC331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CD47-990E-4045-80C0-8E4955BE772A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B7394-C12F-BE4D-8014-F0FBE4220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4D34F-23D2-C246-8858-79A02AB9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BD3C-3967-B54B-8C4F-2E208FA8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28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653C5-41E1-EB47-BE83-909542D34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AE2C7-9B8B-4A42-963F-B157932A0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CF319-CB22-1A44-B546-BD9C4D1FA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CD47-990E-4045-80C0-8E4955BE772A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31B4A-FB6F-544E-A3B1-61B3F28C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423FB-E6BA-0049-BF53-D2B5F346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BD3C-3967-B54B-8C4F-2E208FA8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2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575F24-DA20-B440-90BC-2285E44CCE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EE9FFF-B063-0F4B-B727-C744E6ED2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A284F-82B8-5D4B-920D-161D43A2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CD47-990E-4045-80C0-8E4955BE772A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ED380-88A0-F647-A33D-180956A30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1F31F-8E33-C944-A41B-7264D4147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BD3C-3967-B54B-8C4F-2E208FA8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9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CFE78-DFDC-2F4A-B3EF-7575C8C1C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AD163-67AA-C342-BA26-AF723E1C0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1E642-6133-6542-AC1B-A97DA876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CD47-990E-4045-80C0-8E4955BE772A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50ACB-31D3-7143-B733-6256F7A58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4C0F5-DBA1-FA40-A1CA-4CE9FAA3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BD3C-3967-B54B-8C4F-2E208FA8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08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6DBEF-84DD-1C49-9985-5CE443F7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80681-CCB0-B847-A289-F042AE5DC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9CFF6-64F5-BA4C-970B-662302117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CD47-990E-4045-80C0-8E4955BE772A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83EAD-85B7-484D-A97A-E4CD6C690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D896D-7230-904B-9ECE-42DDD9118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BD3C-3967-B54B-8C4F-2E208FA8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1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42978-F1E1-EE4E-9F18-0B273BA0E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F335E-8189-E24F-9CE4-C0AF05A0D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12CB10-6CCC-8D45-8F97-04B2759C0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F5942-3507-BD48-BB05-8BF2CACBF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CD47-990E-4045-80C0-8E4955BE772A}" type="datetimeFigureOut">
              <a:rPr lang="en-US" smtClean="0"/>
              <a:t>1/24/20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FA2CA-48C0-5B43-802C-41A88E326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C9C27-DB05-CC49-9689-96D8774E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BD3C-3967-B54B-8C4F-2E208FA8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96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36D58-2EBB-3E47-BA99-701336353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49BA9-92EB-3245-848F-4BE1D5ACA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4694-A46B-F04A-817A-4A639D775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BBE5F7-8E33-4047-94A6-E68946213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2F278-5145-8046-A8F5-2989947E46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15B447-560B-5D42-9D3F-60B12305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CD47-990E-4045-80C0-8E4955BE772A}" type="datetimeFigureOut">
              <a:rPr lang="en-US" smtClean="0"/>
              <a:t>1/24/20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768D8F-3209-D34B-94DB-EDB7C6118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144571-00BD-844E-A31A-7B7905BE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BD3C-3967-B54B-8C4F-2E208FA8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EBBDA-2D55-F447-B0A5-6F66B017F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00C48C-2A1C-B544-AA81-B266F0E1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CD47-990E-4045-80C0-8E4955BE772A}" type="datetimeFigureOut">
              <a:rPr lang="en-US" smtClean="0"/>
              <a:t>1/24/20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88066-833B-EA48-929A-019F23670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AE119B-E543-C64E-9951-4633767C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BD3C-3967-B54B-8C4F-2E208FA8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69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DEDEA8-B115-9740-97C7-635006ABD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CD47-990E-4045-80C0-8E4955BE772A}" type="datetimeFigureOut">
              <a:rPr lang="en-US" smtClean="0"/>
              <a:t>1/24/20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2203B1-D87B-E04B-A7CD-C94B5363F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B9DE7-9638-BB42-BDE8-837E652CD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BD3C-3967-B54B-8C4F-2E208FA8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60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0B6D3-2B05-244B-BC6D-2CE3F576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0AE59-BD5B-EE45-8A10-81C5D8A50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9142B-0A70-8848-AB75-6DEB610F1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1935B-3EB3-B14A-9744-8CDAFD26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CD47-990E-4045-80C0-8E4955BE772A}" type="datetimeFigureOut">
              <a:rPr lang="en-US" smtClean="0"/>
              <a:t>1/24/20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75B85-BD37-0241-94F9-F224E58DD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ADC18-82B8-184B-99C0-AA9C1099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BD3C-3967-B54B-8C4F-2E208FA8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1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8A255-696B-1340-9312-8EFB777FF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E4F2C7-9B9F-9040-9B08-69EE5A2D26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42B0F-2947-E340-A761-99ABF1193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8E9FD-DA65-E244-A365-F1326FB7B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CD47-990E-4045-80C0-8E4955BE772A}" type="datetimeFigureOut">
              <a:rPr lang="en-US" smtClean="0"/>
              <a:t>1/24/20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244BC-50D4-FE4C-91FC-0D33107E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F80BD-BEB2-7C4C-8820-546EE6708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BD3C-3967-B54B-8C4F-2E208FA8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3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AA06DD-D513-644F-9007-1262E8FEE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8C04A-808E-654C-826D-DD4847586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EE8D9-9085-E64F-A225-BA8E5FD6A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0CD47-990E-4045-80C0-8E4955BE772A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C4082-07F8-BC48-8EA5-BE71CA41A4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4ED7B-9D8D-3E44-BBB8-BA26F06E2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8BD3C-3967-B54B-8C4F-2E208FA8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0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customXml" Target="../ink/ink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customXml" Target="../ink/ink2.xml"/><Relationship Id="rId15" Type="http://schemas.openxmlformats.org/officeDocument/2006/relationships/image" Target="../media/image13.png"/><Relationship Id="rId10" Type="http://schemas.openxmlformats.org/officeDocument/2006/relationships/customXml" Target="../ink/ink5.xml"/><Relationship Id="rId4" Type="http://schemas.openxmlformats.org/officeDocument/2006/relationships/image" Target="../media/image8.png"/><Relationship Id="rId9" Type="http://schemas.openxmlformats.org/officeDocument/2006/relationships/customXml" Target="../ink/ink4.xml"/><Relationship Id="rId14" Type="http://schemas.openxmlformats.org/officeDocument/2006/relationships/customXml" Target="../ink/ink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resentazione del signore al tempio">
            <a:extLst>
              <a:ext uri="{FF2B5EF4-FFF2-40B4-BE49-F238E27FC236}">
                <a16:creationId xmlns:a16="http://schemas.microsoft.com/office/drawing/2014/main" id="{844EBF2A-C18A-2F49-96F8-C3AA63AC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9733A6-3A06-6C42-81D9-EE5DB951A50A}"/>
              </a:ext>
            </a:extLst>
          </p:cNvPr>
          <p:cNvSpPr txBox="1"/>
          <p:nvPr/>
        </p:nvSpPr>
        <p:spPr>
          <a:xfrm>
            <a:off x="-1" y="3587875"/>
            <a:ext cx="121474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Presentazione</a:t>
            </a:r>
            <a:endParaRPr lang="en-US" sz="6600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Copperplate Gothic Bold" pitchFamily="34" charset="0"/>
            </a:endParaRPr>
          </a:p>
          <a:p>
            <a:pPr algn="ctr"/>
            <a:r>
              <a:rPr lang="en-US" sz="66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del Signore (A)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F4B17-B233-924B-BCA2-A882103655AB}"/>
              </a:ext>
            </a:extLst>
          </p:cNvPr>
          <p:cNvSpPr txBox="1"/>
          <p:nvPr/>
        </p:nvSpPr>
        <p:spPr>
          <a:xfrm>
            <a:off x="22257" y="5980837"/>
            <a:ext cx="12147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Parrocchia</a:t>
            </a:r>
            <a:r>
              <a:rPr lang="en-US" sz="4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 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santa</a:t>
            </a:r>
            <a:r>
              <a:rPr lang="en-US" sz="4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 Giovanna Francesca</a:t>
            </a:r>
          </a:p>
        </p:txBody>
      </p:sp>
    </p:spTree>
    <p:extLst>
      <p:ext uri="{BB962C8B-B14F-4D97-AF65-F5344CB8AC3E}">
        <p14:creationId xmlns:p14="http://schemas.microsoft.com/office/powerpoint/2010/main" val="1194076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He will sit as a refiner and purifier of silver">
            <a:extLst>
              <a:ext uri="{FF2B5EF4-FFF2-40B4-BE49-F238E27FC236}">
                <a16:creationId xmlns:a16="http://schemas.microsoft.com/office/drawing/2014/main" id="{39A1A69C-21C9-BD43-86D1-0184A067D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93" y="0"/>
            <a:ext cx="12031329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Egli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è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come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fuoco del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fonditore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come la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lisciva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dei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lavandai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CA" sz="72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CA" sz="72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Siederà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per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fondere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purificare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l’argento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;</a:t>
            </a:r>
            <a:endParaRPr lang="en-MT" sz="7200" dirty="0"/>
          </a:p>
        </p:txBody>
      </p:sp>
    </p:spTree>
    <p:extLst>
      <p:ext uri="{BB962C8B-B14F-4D97-AF65-F5344CB8AC3E}">
        <p14:creationId xmlns:p14="http://schemas.microsoft.com/office/powerpoint/2010/main" val="3361815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and He will purify the sons of Levi and refine them like gold and silver,">
            <a:extLst>
              <a:ext uri="{FF2B5EF4-FFF2-40B4-BE49-F238E27FC236}">
                <a16:creationId xmlns:a16="http://schemas.microsoft.com/office/drawing/2014/main" id="{5BE0C070-D13B-9A44-A7CE-40F0FC8E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29000"/>
            <a:ext cx="12192000" cy="3429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purificherà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figli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Levi, li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affinerà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come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oro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argento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MT" sz="7200" dirty="0"/>
          </a:p>
        </p:txBody>
      </p:sp>
    </p:spTree>
    <p:extLst>
      <p:ext uri="{BB962C8B-B14F-4D97-AF65-F5344CB8AC3E}">
        <p14:creationId xmlns:p14="http://schemas.microsoft.com/office/powerpoint/2010/main" val="4024259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Image result for Burnt offering to God in the temple&quot;">
            <a:extLst>
              <a:ext uri="{FF2B5EF4-FFF2-40B4-BE49-F238E27FC236}">
                <a16:creationId xmlns:a16="http://schemas.microsoft.com/office/drawing/2014/main" id="{4661A77D-5447-8F43-9801-F22085BCE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7644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26522"/>
            <a:ext cx="12192000" cy="2731477"/>
          </a:xfrm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perché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possano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offrire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al Signore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un’offerta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secondo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giustizia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MT" sz="7200" dirty="0"/>
          </a:p>
        </p:txBody>
      </p:sp>
    </p:spTree>
    <p:extLst>
      <p:ext uri="{BB962C8B-B14F-4D97-AF65-F5344CB8AC3E}">
        <p14:creationId xmlns:p14="http://schemas.microsoft.com/office/powerpoint/2010/main" val="66336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0"/>
            <a:ext cx="6643106" cy="6853625"/>
          </a:xfrm>
        </p:spPr>
        <p:txBody>
          <a:bodyPr anchor="ctr">
            <a:normAutofit lnSpcReduction="1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Allora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l’offerta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Giuda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di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Gerusalemme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sarà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gradita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al Signore come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nei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giorni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antichi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come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negli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anni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lontani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».</a:t>
            </a:r>
            <a:endParaRPr lang="en-MT" sz="66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Image result for pleasing to the Lord God of Israel;&quot;">
            <a:extLst>
              <a:ext uri="{FF2B5EF4-FFF2-40B4-BE49-F238E27FC236}">
                <a16:creationId xmlns:a16="http://schemas.microsoft.com/office/drawing/2014/main" id="{3AFE3ADF-0EE7-3441-8C25-5F4FCFA9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5" r="25074" b="-1"/>
          <a:stretch/>
        </p:blipFill>
        <p:spPr bwMode="auto">
          <a:xfrm>
            <a:off x="6807230" y="1562621"/>
            <a:ext cx="4601511" cy="4601511"/>
          </a:xfrm>
          <a:custGeom>
            <a:avLst/>
            <a:gdLst>
              <a:gd name="connsiteX0" fmla="*/ 1331584 w 2663168"/>
              <a:gd name="connsiteY0" fmla="*/ 0 h 2663168"/>
              <a:gd name="connsiteX1" fmla="*/ 2663168 w 2663168"/>
              <a:gd name="connsiteY1" fmla="*/ 1331584 h 2663168"/>
              <a:gd name="connsiteX2" fmla="*/ 1331584 w 2663168"/>
              <a:gd name="connsiteY2" fmla="*/ 2663168 h 2663168"/>
              <a:gd name="connsiteX3" fmla="*/ 0 w 2663168"/>
              <a:gd name="connsiteY3" fmla="*/ 1331584 h 2663168"/>
              <a:gd name="connsiteX4" fmla="*/ 1331584 w 2663168"/>
              <a:gd name="connsiteY4" fmla="*/ 0 h 26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Arc 7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918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present offerings to the Lord in righteousness">
            <a:extLst>
              <a:ext uri="{FF2B5EF4-FFF2-40B4-BE49-F238E27FC236}">
                <a16:creationId xmlns:a16="http://schemas.microsoft.com/office/drawing/2014/main" id="{19D85FC2-C2E8-724E-93D5-85ABBD65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31" y="3763108"/>
            <a:ext cx="11922369" cy="3094892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mt-MT" sz="80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Parola di Dio</a:t>
            </a:r>
            <a:endParaRPr lang="en-MT" sz="80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8000" b="1" i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Rendiamo</a:t>
            </a:r>
            <a:r>
              <a:rPr lang="en-CA" sz="80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CA" sz="8000" b="1" i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grazie</a:t>
            </a:r>
            <a:r>
              <a:rPr lang="en-CA" sz="80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CA" sz="8000" b="1" i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Dio</a:t>
            </a:r>
            <a:r>
              <a:rPr lang="en-MT" sz="8000" b="1" i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MT" sz="8000" dirty="0"/>
          </a:p>
        </p:txBody>
      </p:sp>
    </p:spTree>
    <p:extLst>
      <p:ext uri="{BB962C8B-B14F-4D97-AF65-F5344CB8AC3E}">
        <p14:creationId xmlns:p14="http://schemas.microsoft.com/office/powerpoint/2010/main" val="92433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He is king of glory&quot;">
            <a:extLst>
              <a:ext uri="{FF2B5EF4-FFF2-40B4-BE49-F238E27FC236}">
                <a16:creationId xmlns:a16="http://schemas.microsoft.com/office/drawing/2014/main" id="{38843354-8A1F-0A4A-A906-DA2D59890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E570E6-D9A4-7144-BAD3-BD7270060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92770"/>
            <a:ext cx="12191999" cy="3165230"/>
          </a:xfrm>
        </p:spPr>
        <p:txBody>
          <a:bodyPr>
            <a:normAutofit/>
          </a:bodyPr>
          <a:lstStyle/>
          <a:p>
            <a:pPr algn="ctr"/>
            <a:r>
              <a:rPr lang="en-CA" sz="8000" b="1" i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Vieni</a:t>
            </a:r>
            <a:r>
              <a:rPr lang="en-CA" sz="80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Signore</a:t>
            </a:r>
            <a:br>
              <a:rPr lang="en-CA" sz="80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i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nel</a:t>
            </a:r>
            <a:r>
              <a:rPr lang="en-CA" sz="80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i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tuo</a:t>
            </a:r>
            <a:r>
              <a:rPr lang="en-CA" sz="80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i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tempio</a:t>
            </a:r>
            <a:r>
              <a:rPr lang="en-CA" sz="80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i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santp</a:t>
            </a:r>
            <a:endParaRPr lang="en-MT" sz="8000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918E1F-887C-4D4A-8CDF-AB914B906D21}"/>
              </a:ext>
            </a:extLst>
          </p:cNvPr>
          <p:cNvSpPr/>
          <p:nvPr/>
        </p:nvSpPr>
        <p:spPr>
          <a:xfrm>
            <a:off x="408750" y="322891"/>
            <a:ext cx="68274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6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Salmo </a:t>
            </a:r>
            <a:r>
              <a:rPr lang="en-CA" sz="6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Responsoriale</a:t>
            </a:r>
            <a:endParaRPr lang="en-MT" sz="60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1121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letter of Saint Paul to the Hebrews&quot;">
            <a:extLst>
              <a:ext uri="{FF2B5EF4-FFF2-40B4-BE49-F238E27FC236}">
                <a16:creationId xmlns:a16="http://schemas.microsoft.com/office/drawing/2014/main" id="{7C50AA58-D5B8-9744-8DA2-901502BBB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4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6" y="3429000"/>
            <a:ext cx="12184264" cy="3429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72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Dalla </a:t>
            </a:r>
            <a:r>
              <a:rPr lang="en-CA" sz="7200" b="1" i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lettera</a:t>
            </a:r>
            <a:r>
              <a:rPr lang="en-CA" sz="72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i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agli</a:t>
            </a:r>
            <a:r>
              <a:rPr lang="en-CA" sz="72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i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Ebrei</a:t>
            </a:r>
            <a:endParaRPr lang="en-CA" sz="7200" b="1" i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0" indent="0" algn="ctr">
              <a:buNone/>
            </a:pPr>
            <a:r>
              <a:rPr lang="mt-MT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Eb</a:t>
            </a:r>
            <a:r>
              <a:rPr lang="en-MT" b="1" i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r>
              <a:rPr lang="en-MT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2.10-11,13b-18</a:t>
            </a:r>
            <a:endParaRPr lang="en-MT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2796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0"/>
            <a:ext cx="7620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Poiché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figli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hanno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in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comune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sangue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la carne,</a:t>
            </a:r>
            <a:endParaRPr lang="en-MT" sz="7200" b="1" dirty="0"/>
          </a:p>
        </p:txBody>
      </p:sp>
      <p:pic>
        <p:nvPicPr>
          <p:cNvPr id="47106" name="Picture 2" descr="Image result for Since the children share flesh and blood,&quot;">
            <a:extLst>
              <a:ext uri="{FF2B5EF4-FFF2-40B4-BE49-F238E27FC236}">
                <a16:creationId xmlns:a16="http://schemas.microsoft.com/office/drawing/2014/main" id="{0DFC540E-AB24-404A-BAEF-E846887DF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86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 result for jesus on the cross&quot;">
            <a:extLst>
              <a:ext uri="{FF2B5EF4-FFF2-40B4-BE49-F238E27FC236}">
                <a16:creationId xmlns:a16="http://schemas.microsoft.com/office/drawing/2014/main" id="{D204FCAB-FF66-8C47-826A-2069C36FE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66" y="0"/>
            <a:ext cx="7030278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cioè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diavolo,</a:t>
            </a:r>
          </a:p>
          <a:p>
            <a:pPr marL="0" indent="0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liberare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così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quelli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per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timore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della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morte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MT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444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age result for fear of death&quot;">
            <a:extLst>
              <a:ext uri="{FF2B5EF4-FFF2-40B4-BE49-F238E27FC236}">
                <a16:creationId xmlns:a16="http://schemas.microsoft.com/office/drawing/2014/main" id="{D60DC71D-4602-7446-838F-343895CDD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9" r="-1" b="-1"/>
          <a:stretch/>
        </p:blipFill>
        <p:spPr bwMode="auto">
          <a:xfrm>
            <a:off x="4117521" y="10"/>
            <a:ext cx="80744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Freeform: Shape 70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2" y="0"/>
            <a:ext cx="5579165" cy="685798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6600" b="1" dirty="0" err="1">
                <a:effectLst>
                  <a:glow rad="127000">
                    <a:srgbClr val="002060"/>
                  </a:glow>
                </a:effectLst>
              </a:rPr>
              <a:t>erano</a:t>
            </a:r>
            <a:r>
              <a:rPr lang="en-CA" sz="66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effectLst>
                  <a:glow rad="127000">
                    <a:srgbClr val="002060"/>
                  </a:glow>
                </a:effectLst>
              </a:rPr>
              <a:t>soggetti</a:t>
            </a:r>
            <a:r>
              <a:rPr lang="en-CA" sz="6600" b="1" dirty="0">
                <a:effectLst>
                  <a:glow rad="127000">
                    <a:srgbClr val="002060"/>
                  </a:glow>
                </a:effectLst>
              </a:rPr>
              <a:t> a </a:t>
            </a:r>
            <a:r>
              <a:rPr lang="en-CA" sz="6600" b="1" dirty="0" err="1">
                <a:effectLst>
                  <a:glow rad="127000">
                    <a:srgbClr val="002060"/>
                  </a:glow>
                </a:effectLst>
              </a:rPr>
              <a:t>schiavitù</a:t>
            </a:r>
            <a:r>
              <a:rPr lang="en-CA" sz="6600" b="1" dirty="0">
                <a:effectLst>
                  <a:glow rad="127000">
                    <a:srgbClr val="002060"/>
                  </a:glow>
                </a:effectLst>
              </a:rPr>
              <a:t> per </a:t>
            </a:r>
            <a:r>
              <a:rPr lang="en-CA" sz="6600" b="1" dirty="0" err="1">
                <a:effectLst>
                  <a:glow rad="127000">
                    <a:srgbClr val="002060"/>
                  </a:glow>
                </a:effectLst>
              </a:rPr>
              <a:t>tutta</a:t>
            </a:r>
            <a:r>
              <a:rPr lang="en-CA" sz="6600" b="1" dirty="0">
                <a:effectLst>
                  <a:glow rad="127000">
                    <a:srgbClr val="002060"/>
                  </a:glow>
                </a:effectLst>
              </a:rPr>
              <a:t> la vita.</a:t>
            </a:r>
            <a:endParaRPr lang="en-MT" sz="6600" b="1" dirty="0"/>
          </a:p>
        </p:txBody>
      </p:sp>
    </p:spTree>
    <p:extLst>
      <p:ext uri="{BB962C8B-B14F-4D97-AF65-F5344CB8AC3E}">
        <p14:creationId xmlns:p14="http://schemas.microsoft.com/office/powerpoint/2010/main" val="4162114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41EF9B39-64DA-1440-914F-2FF39A60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C2E0AC-6203-3E40-8D6B-0D67464A716A}"/>
              </a:ext>
            </a:extLst>
          </p:cNvPr>
          <p:cNvSpPr txBox="1"/>
          <p:nvPr/>
        </p:nvSpPr>
        <p:spPr>
          <a:xfrm>
            <a:off x="0" y="3943758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Benedizione</a:t>
            </a:r>
            <a:endParaRPr lang="en-US" sz="8000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Copperplate Gothic Bold" pitchFamily="34" charset="0"/>
            </a:endParaRPr>
          </a:p>
          <a:p>
            <a:pPr algn="ctr"/>
            <a:r>
              <a:rPr lang="en-US" sz="8000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delle</a:t>
            </a:r>
            <a:r>
              <a:rPr lang="en-US" sz="80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Candele</a:t>
            </a:r>
            <a:endParaRPr lang="en-US" sz="8000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Copperplate Gothic Bold" pitchFamily="34" charset="0"/>
            </a:endParaRPr>
          </a:p>
        </p:txBody>
      </p:sp>
      <p:sp>
        <p:nvSpPr>
          <p:cNvPr id="7" name="AutoShape 2" descr="Image result for BENEDIZIONE DELLE CANDELE">
            <a:extLst>
              <a:ext uri="{FF2B5EF4-FFF2-40B4-BE49-F238E27FC236}">
                <a16:creationId xmlns:a16="http://schemas.microsoft.com/office/drawing/2014/main" id="{D2DCDAAA-7BDC-144F-9304-88D9A6F2B3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8500" y="1835150"/>
            <a:ext cx="5715000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3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 result for descendants of Abraham&quot;">
            <a:extLst>
              <a:ext uri="{FF2B5EF4-FFF2-40B4-BE49-F238E27FC236}">
                <a16:creationId xmlns:a16="http://schemas.microsoft.com/office/drawing/2014/main" id="{60931ECB-FA8E-7C4B-A8D1-2FD74F3A5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2" y="3617842"/>
            <a:ext cx="11840818" cy="324015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Egli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infatti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non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prende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cura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degli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angeli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ma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della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stirpe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Abramo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prende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cura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MT" sz="7200" b="1" dirty="0"/>
          </a:p>
        </p:txBody>
      </p:sp>
    </p:spTree>
    <p:extLst>
      <p:ext uri="{BB962C8B-B14F-4D97-AF65-F5344CB8AC3E}">
        <p14:creationId xmlns:p14="http://schemas.microsoft.com/office/powerpoint/2010/main" val="3914291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5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 result for Therefore, He had to become like his brothers and sisters in every respect,&quot;">
            <a:extLst>
              <a:ext uri="{FF2B5EF4-FFF2-40B4-BE49-F238E27FC236}">
                <a16:creationId xmlns:a16="http://schemas.microsoft.com/office/drawing/2014/main" id="{3A1DD728-A1C7-BB4D-8E02-F81CF14C4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" y="954156"/>
            <a:ext cx="12192000" cy="590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252" y="0"/>
            <a:ext cx="12192000" cy="296186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Perciò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doveva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rendersi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in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tutto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simile ai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fratelli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MT" sz="7200" b="1" dirty="0"/>
          </a:p>
        </p:txBody>
      </p:sp>
    </p:spTree>
    <p:extLst>
      <p:ext uri="{BB962C8B-B14F-4D97-AF65-F5344CB8AC3E}">
        <p14:creationId xmlns:p14="http://schemas.microsoft.com/office/powerpoint/2010/main" val="3097485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1" y="-1"/>
            <a:ext cx="5709173" cy="6857985"/>
          </a:xfrm>
          <a:solidFill>
            <a:schemeClr val="bg1"/>
          </a:solidFill>
          <a:effectLst>
            <a:glow rad="127000">
              <a:schemeClr val="bg1"/>
            </a:glow>
          </a:effectLst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per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diventare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un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sommo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sacerdote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misericordioso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degno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fede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nelle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cose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riguardano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MT" sz="7200" b="1" dirty="0">
              <a:solidFill>
                <a:schemeClr val="bg1"/>
              </a:solidFill>
            </a:endParaRPr>
          </a:p>
        </p:txBody>
      </p:sp>
      <p:pic>
        <p:nvPicPr>
          <p:cNvPr id="52226" name="Picture 2" descr="Image result for high priest in the service of God&quot;">
            <a:extLst>
              <a:ext uri="{FF2B5EF4-FFF2-40B4-BE49-F238E27FC236}">
                <a16:creationId xmlns:a16="http://schemas.microsoft.com/office/drawing/2014/main" id="{9A935090-A171-1746-B256-93901EE5D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28355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221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3250" name="Picture 2" descr="Image result for to make a sacrifice of atonement for the sins of the people.&quot;">
            <a:extLst>
              <a:ext uri="{FF2B5EF4-FFF2-40B4-BE49-F238E27FC236}">
                <a16:creationId xmlns:a16="http://schemas.microsoft.com/office/drawing/2014/main" id="{4516EDBB-B525-3348-BAC3-908D42540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5" r="10540" b="-2"/>
          <a:stretch/>
        </p:blipFill>
        <p:spPr bwMode="auto"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523" y="0"/>
            <a:ext cx="6632712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allo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scopo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espiare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peccati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del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popolo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MT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19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to make a sacrifice of atonement for the sins of the people.&quot;">
            <a:extLst>
              <a:ext uri="{FF2B5EF4-FFF2-40B4-BE49-F238E27FC236}">
                <a16:creationId xmlns:a16="http://schemas.microsoft.com/office/drawing/2014/main" id="{EE53DFCC-D40B-A34D-9DBE-AC81D6223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39" y="4101548"/>
            <a:ext cx="12013096" cy="2756452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Infatti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proprio per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essere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stato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messo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alla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prova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avere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sofferto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personalmente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MT" sz="8000" b="1" dirty="0"/>
          </a:p>
        </p:txBody>
      </p:sp>
    </p:spTree>
    <p:extLst>
      <p:ext uri="{BB962C8B-B14F-4D97-AF65-F5344CB8AC3E}">
        <p14:creationId xmlns:p14="http://schemas.microsoft.com/office/powerpoint/2010/main" val="634928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Image result for He is able to help those who are being tested.&quot;">
            <a:extLst>
              <a:ext uri="{FF2B5EF4-FFF2-40B4-BE49-F238E27FC236}">
                <a16:creationId xmlns:a16="http://schemas.microsoft.com/office/drawing/2014/main" id="{8D861137-A80D-C744-B390-0C11D290E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723" y="0"/>
            <a:ext cx="5416062" cy="6858000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egli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è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in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grado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venire in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aiuto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quelli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subiscono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la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prova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MT" sz="8000" b="1" dirty="0"/>
          </a:p>
        </p:txBody>
      </p:sp>
    </p:spTree>
    <p:extLst>
      <p:ext uri="{BB962C8B-B14F-4D97-AF65-F5344CB8AC3E}">
        <p14:creationId xmlns:p14="http://schemas.microsoft.com/office/powerpoint/2010/main" val="3856331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>
            <a:extLst>
              <a:ext uri="{FF2B5EF4-FFF2-40B4-BE49-F238E27FC236}">
                <a16:creationId xmlns:a16="http://schemas.microsoft.com/office/drawing/2014/main" id="{0C897E10-8533-EE44-B132-7C089972F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585" y="0"/>
            <a:ext cx="12074769" cy="3094892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mt-MT" sz="80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Parola di Dio</a:t>
            </a:r>
            <a:endParaRPr lang="en-MT" sz="80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8000" b="1" i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Rendiamo</a:t>
            </a:r>
            <a:r>
              <a:rPr lang="en-CA" sz="80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CA" sz="8000" b="1" i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grazie</a:t>
            </a:r>
            <a:r>
              <a:rPr lang="en-CA" sz="80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CA" sz="8000" b="1" i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Dio</a:t>
            </a:r>
            <a:r>
              <a:rPr lang="en-MT" sz="8000" b="1" i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MT" sz="8000" dirty="0"/>
          </a:p>
        </p:txBody>
      </p:sp>
    </p:spTree>
    <p:extLst>
      <p:ext uri="{BB962C8B-B14F-4D97-AF65-F5344CB8AC3E}">
        <p14:creationId xmlns:p14="http://schemas.microsoft.com/office/powerpoint/2010/main" val="983636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29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84CA33-20B8-FA4E-BDAC-1CFD73E55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2065867"/>
            <a:ext cx="10905066" cy="272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697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A reading from the Holy Gospel according to Luke.&quot;">
            <a:extLst>
              <a:ext uri="{FF2B5EF4-FFF2-40B4-BE49-F238E27FC236}">
                <a16:creationId xmlns:a16="http://schemas.microsoft.com/office/drawing/2014/main" id="{D1AD477D-DB30-4045-A3C9-01C0917E7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363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5915890" cy="685799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Dal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Vangelo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secondo Luca</a:t>
            </a:r>
          </a:p>
          <a:p>
            <a:pPr marL="0" indent="0" algn="ctr">
              <a:buNone/>
            </a:pPr>
            <a:endParaRPr lang="en-CA" sz="20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0" indent="0" algn="ctr">
              <a:buNone/>
            </a:pPr>
            <a:r>
              <a:rPr lang="en-MT" sz="2000" b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</a:t>
            </a:r>
            <a:r>
              <a:rPr lang="mt-MT" sz="2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</a:t>
            </a:r>
            <a:r>
              <a:rPr lang="en-MT" sz="2000" b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 </a:t>
            </a:r>
            <a:r>
              <a:rPr lang="en-MT" sz="2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2.22-40</a:t>
            </a:r>
          </a:p>
        </p:txBody>
      </p:sp>
    </p:spTree>
    <p:extLst>
      <p:ext uri="{BB962C8B-B14F-4D97-AF65-F5344CB8AC3E}">
        <p14:creationId xmlns:p14="http://schemas.microsoft.com/office/powerpoint/2010/main" val="2694680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Image result for child Jesus up to Jerusalem to present Him to the Lord&quot;">
            <a:extLst>
              <a:ext uri="{FF2B5EF4-FFF2-40B4-BE49-F238E27FC236}">
                <a16:creationId xmlns:a16="http://schemas.microsoft.com/office/drawing/2014/main" id="{F5B66AAD-E035-C74C-BEFD-5A106DFB2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/>
          <a:stretch/>
        </p:blipFill>
        <p:spPr bwMode="auto">
          <a:xfrm>
            <a:off x="0" y="0"/>
            <a:ext cx="6390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32" y="0"/>
            <a:ext cx="5801068" cy="6858000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Maria e Giuseppe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portarono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bambino a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Gerusalemme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per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presentarlo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al Signore</a:t>
            </a:r>
            <a:endParaRPr lang="en-MT" sz="66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6162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Poiché il tuo spirito incorruttibile è in tutte le cose.">
            <a:extLst>
              <a:ext uri="{FF2B5EF4-FFF2-40B4-BE49-F238E27FC236}">
                <a16:creationId xmlns:a16="http://schemas.microsoft.com/office/drawing/2014/main" id="{DBDBC27C-BA39-0F4C-9226-EE83C29EB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42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8208AB0-D02C-1F4E-8C1C-069E45697991}"/>
                  </a:ext>
                </a:extLst>
              </p14:cNvPr>
              <p14:cNvContentPartPr/>
              <p14:nvPr/>
            </p14:nvContentPartPr>
            <p14:xfrm>
              <a:off x="3664385" y="3138295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8208AB0-D02C-1F4E-8C1C-069E456979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1745" y="307565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B9A2160-2C88-F947-9510-C4DEBAB0A2D4}"/>
                  </a:ext>
                </a:extLst>
              </p14:cNvPr>
              <p14:cNvContentPartPr/>
              <p14:nvPr/>
            </p14:nvContentPartPr>
            <p14:xfrm>
              <a:off x="688625" y="2252695"/>
              <a:ext cx="2388240" cy="809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B9A2160-2C88-F947-9510-C4DEBAB0A2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5625" y="2190055"/>
                <a:ext cx="2513880" cy="9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CF314D2-6E3B-3D40-ADF1-9342B94904A4}"/>
                  </a:ext>
                </a:extLst>
              </p14:cNvPr>
              <p14:cNvContentPartPr/>
              <p14:nvPr/>
            </p14:nvContentPartPr>
            <p14:xfrm>
              <a:off x="1706695" y="2365216"/>
              <a:ext cx="3799440" cy="921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CF314D2-6E3B-3D40-ADF1-9342B94904A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43695" y="2302576"/>
                <a:ext cx="3925080" cy="10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6820343-7510-C44C-835F-1D2F686A1E41}"/>
                  </a:ext>
                </a:extLst>
              </p14:cNvPr>
              <p14:cNvContentPartPr/>
              <p14:nvPr/>
            </p14:nvContentPartPr>
            <p14:xfrm>
              <a:off x="228175" y="-1318664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6820343-7510-C44C-835F-1D2F686A1E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5175" y="-1381664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6FABE5E-27CF-9148-9762-9009BE8D6436}"/>
              </a:ext>
            </a:extLst>
          </p:cNvPr>
          <p:cNvGrpSpPr/>
          <p:nvPr/>
        </p:nvGrpSpPr>
        <p:grpSpPr>
          <a:xfrm>
            <a:off x="4553935" y="2239936"/>
            <a:ext cx="2105280" cy="1788840"/>
            <a:chOff x="4553935" y="2239936"/>
            <a:chExt cx="2105280" cy="178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9FD6914-AB6E-094D-92FB-1D7439B354B0}"/>
                    </a:ext>
                  </a:extLst>
                </p14:cNvPr>
                <p14:cNvContentPartPr/>
                <p14:nvPr/>
              </p14:nvContentPartPr>
              <p14:xfrm>
                <a:off x="4553935" y="2512096"/>
                <a:ext cx="870840" cy="155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9FD6914-AB6E-094D-92FB-1D7439B354B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45935" y="2404456"/>
                  <a:ext cx="108648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F25D96F-A484-8A4D-983A-A6DAE0065939}"/>
                    </a:ext>
                  </a:extLst>
                </p14:cNvPr>
                <p14:cNvContentPartPr/>
                <p14:nvPr/>
              </p14:nvContentPartPr>
              <p14:xfrm>
                <a:off x="4641415" y="2594896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F25D96F-A484-8A4D-983A-A6DAE006593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533415" y="2486896"/>
                  <a:ext cx="21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1209D04-B6CC-0649-A4EE-E4845ADCDBFB}"/>
                    </a:ext>
                  </a:extLst>
                </p14:cNvPr>
                <p14:cNvContentPartPr/>
                <p14:nvPr/>
              </p14:nvContentPartPr>
              <p14:xfrm>
                <a:off x="4981615" y="2239936"/>
                <a:ext cx="1677600" cy="1788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1209D04-B6CC-0649-A4EE-E4845ADCDBF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73975" y="2131936"/>
                  <a:ext cx="1893240" cy="2004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48635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Image result for as it is written in the law of the Lord&quot;">
            <a:extLst>
              <a:ext uri="{FF2B5EF4-FFF2-40B4-BE49-F238E27FC236}">
                <a16:creationId xmlns:a16="http://schemas.microsoft.com/office/drawing/2014/main" id="{72EC56D6-C44A-2445-ADB0-01067E426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05052"/>
            <a:ext cx="12192000" cy="425294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come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è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scritto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nella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legge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del Signore: «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Ogni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maschio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primogenito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sarà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sacro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al Signore»</a:t>
            </a:r>
          </a:p>
        </p:txBody>
      </p:sp>
    </p:spTree>
    <p:extLst>
      <p:ext uri="{BB962C8B-B14F-4D97-AF65-F5344CB8AC3E}">
        <p14:creationId xmlns:p14="http://schemas.microsoft.com/office/powerpoint/2010/main" val="1755784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a pair of turtledoves or two young pigeons in the temple&quot;">
            <a:extLst>
              <a:ext uri="{FF2B5EF4-FFF2-40B4-BE49-F238E27FC236}">
                <a16:creationId xmlns:a16="http://schemas.microsoft.com/office/drawing/2014/main" id="{FAC5EE24-5D21-1044-A4ED-B438930E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BD532F-807D-D744-90A8-B9003677CB9E}"/>
              </a:ext>
            </a:extLst>
          </p:cNvPr>
          <p:cNvSpPr/>
          <p:nvPr/>
        </p:nvSpPr>
        <p:spPr>
          <a:xfrm>
            <a:off x="0" y="2333685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 per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offrire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in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sacrificio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una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coppia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tortore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o due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giovani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colombi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come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prescrive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la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legge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del Signore.</a:t>
            </a:r>
          </a:p>
        </p:txBody>
      </p:sp>
    </p:spTree>
    <p:extLst>
      <p:ext uri="{BB962C8B-B14F-4D97-AF65-F5344CB8AC3E}">
        <p14:creationId xmlns:p14="http://schemas.microsoft.com/office/powerpoint/2010/main" val="4084435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offering to God in the temple&quot;">
            <a:extLst>
              <a:ext uri="{FF2B5EF4-FFF2-40B4-BE49-F238E27FC236}">
                <a16:creationId xmlns:a16="http://schemas.microsoft.com/office/drawing/2014/main" id="{54342930-44B6-DD4A-A0F9-774BE72DD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4252947"/>
            <a:ext cx="12192000" cy="2605053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Ora a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Gerusalemme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c’era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un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uomo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nome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Simeone,</a:t>
            </a:r>
            <a:endParaRPr lang="en-MT" sz="72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78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presentazione del signore al tempio">
            <a:extLst>
              <a:ext uri="{FF2B5EF4-FFF2-40B4-BE49-F238E27FC236}">
                <a16:creationId xmlns:a16="http://schemas.microsoft.com/office/drawing/2014/main" id="{0128AD1B-3FB0-FD48-9DFF-71F57D2E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39108"/>
            <a:ext cx="12192000" cy="2318892"/>
          </a:xfrm>
        </p:spPr>
        <p:txBody>
          <a:bodyPr anchor="ctr">
            <a:normAutofit fontScale="925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uomo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giusto e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pio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aspettava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la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consolazione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d’Israele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MT" sz="72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8686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881" y="0"/>
            <a:ext cx="7611229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 lo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Spirito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Santo era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su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lui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 Lo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Spirito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Santo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aveva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preannunciato</a:t>
            </a:r>
            <a:endParaRPr lang="en-MT" sz="80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  <p:pic>
        <p:nvPicPr>
          <p:cNvPr id="32770" name="Picture 2" descr="Image result for simeon and the holy spirit&quot;">
            <a:extLst>
              <a:ext uri="{FF2B5EF4-FFF2-40B4-BE49-F238E27FC236}">
                <a16:creationId xmlns:a16="http://schemas.microsoft.com/office/drawing/2014/main" id="{C5D42DC9-B86F-6542-B236-CD93766A2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57"/>
            <a:ext cx="4580771" cy="6871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897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1"/>
            <a:ext cx="5878848" cy="6857981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non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avrebbe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visto la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morte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senza prima aver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veduto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Cristo del Signore.</a:t>
            </a:r>
            <a:endParaRPr lang="en-MT" sz="72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  <p:pic>
        <p:nvPicPr>
          <p:cNvPr id="33794" name="Picture 2" descr="Image result for simeon and the holy spirit&quot;">
            <a:extLst>
              <a:ext uri="{FF2B5EF4-FFF2-40B4-BE49-F238E27FC236}">
                <a16:creationId xmlns:a16="http://schemas.microsoft.com/office/drawing/2014/main" id="{88F69262-BDC3-4449-85EC-7F8F1DA98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0" r="6538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893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92" y="1"/>
            <a:ext cx="7778407" cy="6858000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Mosso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dallo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Spirito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recò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al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tempio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e,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mentre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genitori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vi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portavano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bambino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Gesù</a:t>
            </a:r>
            <a:endParaRPr lang="en-MT" sz="80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  <p:pic>
        <p:nvPicPr>
          <p:cNvPr id="34822" name="Picture 6" descr="Image result for simeon and the holy spirit&quot;">
            <a:extLst>
              <a:ext uri="{FF2B5EF4-FFF2-40B4-BE49-F238E27FC236}">
                <a16:creationId xmlns:a16="http://schemas.microsoft.com/office/drawing/2014/main" id="{B4454C89-C928-A64A-8DE6-0A5A68314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64"/>
          <a:stretch/>
        </p:blipFill>
        <p:spPr bwMode="auto">
          <a:xfrm>
            <a:off x="0" y="0"/>
            <a:ext cx="441359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523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simeon and the holy spirit&quot;">
            <a:extLst>
              <a:ext uri="{FF2B5EF4-FFF2-40B4-BE49-F238E27FC236}">
                <a16:creationId xmlns:a16="http://schemas.microsoft.com/office/drawing/2014/main" id="{D2FD1E6A-2683-B146-A898-6F86F95E3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9FF53E9-AF2A-0E41-8608-2AF48602F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84" y="3203689"/>
            <a:ext cx="12126216" cy="3654311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per fare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ciò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la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Legge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prescriveva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suo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riguardo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anch’egli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lo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accolse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tra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le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braccia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benedisse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dicendo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:</a:t>
            </a:r>
            <a:endParaRPr lang="en-MT" sz="66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8668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5878848" cy="6857986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«Ora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puoi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lasciare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o Signore,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tuo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servo</a:t>
            </a:r>
            <a:b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</a:b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vada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in pace, secondo la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tua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parola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MT" sz="66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  <p:pic>
        <p:nvPicPr>
          <p:cNvPr id="37890" name="Picture 2" descr="Image result for simeon and the holy spirit&quot;">
            <a:extLst>
              <a:ext uri="{FF2B5EF4-FFF2-40B4-BE49-F238E27FC236}">
                <a16:creationId xmlns:a16="http://schemas.microsoft.com/office/drawing/2014/main" id="{34C47E0C-17DE-9D43-ABCF-BCDD74A47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r="20160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509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 result for simeon and the holy spirit&quot;">
            <a:extLst>
              <a:ext uri="{FF2B5EF4-FFF2-40B4-BE49-F238E27FC236}">
                <a16:creationId xmlns:a16="http://schemas.microsoft.com/office/drawing/2014/main" id="{DC843C15-F3F6-A641-8678-D3D4835D4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5"/>
          <a:stretch/>
        </p:blipFill>
        <p:spPr bwMode="auto">
          <a:xfrm>
            <a:off x="-1" y="10"/>
            <a:ext cx="12192001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85197"/>
            <a:ext cx="12191999" cy="2772793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perché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miei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occhi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hanno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visto la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salvezza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preparata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da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davanti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tutti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popoli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:</a:t>
            </a:r>
            <a:endParaRPr lang="en-MT" sz="72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8291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 reading from the Prophet Malachi">
            <a:extLst>
              <a:ext uri="{FF2B5EF4-FFF2-40B4-BE49-F238E27FC236}">
                <a16:creationId xmlns:a16="http://schemas.microsoft.com/office/drawing/2014/main" id="{B2414C57-FBE6-0D43-80CB-62DD6EA78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8" r="2" b="19626"/>
          <a:stretch/>
        </p:blipFill>
        <p:spPr bwMode="auto">
          <a:xfrm>
            <a:off x="20" y="-12665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77A04E-FC7F-F645-8334-6F69715377A8}"/>
              </a:ext>
            </a:extLst>
          </p:cNvPr>
          <p:cNvSpPr/>
          <p:nvPr/>
        </p:nvSpPr>
        <p:spPr>
          <a:xfrm>
            <a:off x="0" y="4537001"/>
            <a:ext cx="74193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8" marR="95250" algn="ctr">
              <a:spcAft>
                <a:spcPts val="0"/>
              </a:spcAft>
            </a:pPr>
            <a:r>
              <a:rPr lang="it-IT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Dal libro del profeta </a:t>
            </a:r>
            <a:r>
              <a:rPr lang="it-IT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Malachìa</a:t>
            </a:r>
            <a:r>
              <a:rPr lang="it-IT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endParaRPr lang="en-CA" sz="72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08359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2008"/>
            <a:ext cx="6582780" cy="6860008"/>
          </a:xfrm>
        </p:spPr>
        <p:txBody>
          <a:bodyPr anchor="ctr"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8000" b="1" dirty="0">
                <a:effectLst>
                  <a:glow rad="127000">
                    <a:srgbClr val="002060"/>
                  </a:glow>
                </a:effectLst>
              </a:rPr>
              <a:t>luce per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</a:rPr>
              <a:t>rivelarti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</a:rPr>
              <a:t>alle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</a:rPr>
              <a:t>genti</a:t>
            </a:r>
            <a:br>
              <a:rPr lang="en-CA" sz="8000" b="1" dirty="0">
                <a:effectLst>
                  <a:glow rad="127000">
                    <a:srgbClr val="002060"/>
                  </a:glow>
                </a:effectLst>
              </a:rPr>
            </a:br>
            <a:r>
              <a:rPr lang="en-CA" sz="8000" b="1" dirty="0">
                <a:effectLst>
                  <a:glow rad="127000">
                    <a:srgbClr val="002060"/>
                  </a:glow>
                </a:effectLst>
              </a:rPr>
              <a:t>e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</a:rPr>
              <a:t>gloria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</a:rPr>
              <a:t> del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</a:rPr>
              <a:t>tuo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</a:rPr>
              <a:t>popolo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</a:rPr>
              <a:t>Israele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</a:rPr>
              <a:t>».</a:t>
            </a:r>
            <a:endParaRPr lang="en-MT" sz="8000" b="1" dirty="0">
              <a:effectLst>
                <a:glow rad="127000">
                  <a:srgbClr val="002060"/>
                </a:glow>
              </a:effectLst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938" name="Picture 2" descr="Image result for simeon and the holy spirit&quot;">
            <a:extLst>
              <a:ext uri="{FF2B5EF4-FFF2-40B4-BE49-F238E27FC236}">
                <a16:creationId xmlns:a16="http://schemas.microsoft.com/office/drawing/2014/main" id="{B83D4391-E5F9-4D42-9401-137C5C8B6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r="6562" b="-2"/>
          <a:stretch/>
        </p:blipFill>
        <p:spPr bwMode="auto"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836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B6DF21-F13F-3245-9D73-AACAB8C1D455}"/>
              </a:ext>
            </a:extLst>
          </p:cNvPr>
          <p:cNvSpPr/>
          <p:nvPr/>
        </p:nvSpPr>
        <p:spPr>
          <a:xfrm>
            <a:off x="0" y="0"/>
            <a:ext cx="658278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b="1" dirty="0">
                <a:effectLst>
                  <a:glow rad="127000">
                    <a:srgbClr val="002060"/>
                  </a:glow>
                </a:effectLst>
              </a:rPr>
              <a:t>Il padre e la </a:t>
            </a:r>
            <a:r>
              <a:rPr lang="en-US" sz="6000" b="1" dirty="0" err="1">
                <a:effectLst>
                  <a:glow rad="127000">
                    <a:srgbClr val="002060"/>
                  </a:glow>
                </a:effectLst>
              </a:rPr>
              <a:t>madre</a:t>
            </a:r>
            <a:r>
              <a:rPr lang="en-US" sz="6000" b="1" dirty="0"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US" sz="6000" b="1" dirty="0" err="1">
                <a:effectLst>
                  <a:glow rad="127000">
                    <a:srgbClr val="002060"/>
                  </a:glow>
                </a:effectLst>
              </a:rPr>
              <a:t>Gesù</a:t>
            </a:r>
            <a:r>
              <a:rPr lang="en-US" sz="60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6000" b="1" dirty="0" err="1">
                <a:effectLst>
                  <a:glow rad="127000">
                    <a:srgbClr val="002060"/>
                  </a:glow>
                </a:effectLst>
              </a:rPr>
              <a:t>si</a:t>
            </a:r>
            <a:r>
              <a:rPr lang="en-US" sz="60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6000" b="1" dirty="0" err="1">
                <a:effectLst>
                  <a:glow rad="127000">
                    <a:srgbClr val="002060"/>
                  </a:glow>
                </a:effectLst>
              </a:rPr>
              <a:t>stupivano</a:t>
            </a:r>
            <a:r>
              <a:rPr lang="en-US" sz="60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6000" b="1" dirty="0" err="1">
                <a:effectLst>
                  <a:glow rad="127000">
                    <a:srgbClr val="002060"/>
                  </a:glow>
                </a:effectLst>
              </a:rPr>
              <a:t>delle</a:t>
            </a:r>
            <a:r>
              <a:rPr lang="en-US" sz="60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6000" b="1" dirty="0" err="1">
                <a:effectLst>
                  <a:glow rad="127000">
                    <a:srgbClr val="002060"/>
                  </a:glow>
                </a:effectLst>
              </a:rPr>
              <a:t>cose</a:t>
            </a:r>
            <a:r>
              <a:rPr lang="en-US" sz="60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6000" b="1" dirty="0" err="1"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US" sz="60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6000" b="1" dirty="0" err="1">
                <a:effectLst>
                  <a:glow rad="127000">
                    <a:srgbClr val="002060"/>
                  </a:glow>
                </a:effectLst>
              </a:rPr>
              <a:t>si</a:t>
            </a:r>
            <a:r>
              <a:rPr lang="en-US" sz="60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6000" b="1" dirty="0" err="1">
                <a:effectLst>
                  <a:glow rad="127000">
                    <a:srgbClr val="002060"/>
                  </a:glow>
                </a:effectLst>
              </a:rPr>
              <a:t>dicevano</a:t>
            </a:r>
            <a:r>
              <a:rPr lang="en-US" sz="6000" b="1" dirty="0"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US" sz="6000" b="1" dirty="0" err="1">
                <a:effectLst>
                  <a:glow rad="127000">
                    <a:srgbClr val="002060"/>
                  </a:glow>
                </a:effectLst>
              </a:rPr>
              <a:t>lui</a:t>
            </a:r>
            <a:r>
              <a:rPr lang="en-US" sz="6000" b="1" dirty="0">
                <a:effectLst>
                  <a:glow rad="127000">
                    <a:srgbClr val="002060"/>
                  </a:glow>
                </a:effectLst>
              </a:rPr>
              <a:t>. Simeone li </a:t>
            </a:r>
            <a:r>
              <a:rPr lang="en-US" sz="6000" b="1" dirty="0" err="1">
                <a:effectLst>
                  <a:glow rad="127000">
                    <a:srgbClr val="002060"/>
                  </a:glow>
                </a:effectLst>
              </a:rPr>
              <a:t>benedisse</a:t>
            </a:r>
            <a:r>
              <a:rPr lang="en-US" sz="6000" b="1" dirty="0">
                <a:effectLst>
                  <a:glow rad="127000">
                    <a:srgbClr val="002060"/>
                  </a:glow>
                </a:effectLst>
              </a:rPr>
              <a:t> e a Maria, </a:t>
            </a:r>
            <a:r>
              <a:rPr lang="en-US" sz="6000" b="1" dirty="0" err="1">
                <a:effectLst>
                  <a:glow rad="127000">
                    <a:srgbClr val="002060"/>
                  </a:glow>
                </a:effectLst>
              </a:rPr>
              <a:t>sua</a:t>
            </a:r>
            <a:r>
              <a:rPr lang="en-US" sz="60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6000" b="1" dirty="0" err="1">
                <a:effectLst>
                  <a:glow rad="127000">
                    <a:srgbClr val="002060"/>
                  </a:glow>
                </a:effectLst>
              </a:rPr>
              <a:t>madre</a:t>
            </a:r>
            <a:r>
              <a:rPr lang="en-US" sz="6000" b="1" dirty="0"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US" sz="6000" b="1" dirty="0" err="1">
                <a:effectLst>
                  <a:glow rad="127000">
                    <a:srgbClr val="002060"/>
                  </a:glow>
                </a:effectLst>
              </a:rPr>
              <a:t>disse</a:t>
            </a:r>
            <a:r>
              <a:rPr lang="en-US" sz="6000" b="1" dirty="0">
                <a:effectLst>
                  <a:glow rad="127000">
                    <a:srgbClr val="002060"/>
                  </a:glow>
                </a:effectLst>
              </a:rPr>
              <a:t>:</a:t>
            </a:r>
            <a:endParaRPr lang="en-US" sz="6000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Il padre e la madre di Gesù si stupivano delle cose che si dicevano di lui. Simeone li benedisse e a Maria, sua madre, disse:">
            <a:extLst>
              <a:ext uri="{FF2B5EF4-FFF2-40B4-BE49-F238E27FC236}">
                <a16:creationId xmlns:a16="http://schemas.microsoft.com/office/drawing/2014/main" id="{984D9E06-C096-CB46-9FC2-AA7DAFCCE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" r="27707" b="-2"/>
          <a:stretch/>
        </p:blipFill>
        <p:spPr bwMode="auto"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409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l padre e la madre di Gesù si stupivano delle cose che si dicevano di lui. Simeone li benedisse e a Maria, sua madre, disse:">
            <a:extLst>
              <a:ext uri="{FF2B5EF4-FFF2-40B4-BE49-F238E27FC236}">
                <a16:creationId xmlns:a16="http://schemas.microsoft.com/office/drawing/2014/main" id="{EE0C1296-9000-5D4B-9FF0-571CD21FF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-1"/>
            <a:ext cx="12192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20EDF4-AED8-DA47-BEDA-DAFC0AA92B83}"/>
              </a:ext>
            </a:extLst>
          </p:cNvPr>
          <p:cNvSpPr/>
          <p:nvPr/>
        </p:nvSpPr>
        <p:spPr>
          <a:xfrm>
            <a:off x="5506388" y="58845"/>
            <a:ext cx="6685611" cy="67403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«Ecco,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egli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è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qui per la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caduta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la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risurrezione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molti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in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Israele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come segno di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contraddizione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515990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Il padre e la madre di Gesù si stupivano delle cose che si dicevano di lui. Simeone li benedisse e a Maria, sua madre, disse:">
            <a:extLst>
              <a:ext uri="{FF2B5EF4-FFF2-40B4-BE49-F238E27FC236}">
                <a16:creationId xmlns:a16="http://schemas.microsoft.com/office/drawing/2014/main" id="{D5194508-7F50-0648-B5BF-6346A1023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3" b="1653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7E2AE3-C677-574D-823E-CB8218BBD8F5}"/>
              </a:ext>
            </a:extLst>
          </p:cNvPr>
          <p:cNvSpPr/>
          <p:nvPr/>
        </p:nvSpPr>
        <p:spPr>
          <a:xfrm>
            <a:off x="0" y="3718679"/>
            <a:ext cx="12192000" cy="31393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anche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te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una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spada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trafiggerà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l’anima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affinché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siano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svelati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pensieri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molti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6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cuori</a:t>
            </a: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».</a:t>
            </a:r>
            <a:endParaRPr lang="en-US" sz="6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6C7A0A-53A4-9644-91CB-5021D73687DF}"/>
              </a:ext>
            </a:extLst>
          </p:cNvPr>
          <p:cNvSpPr/>
          <p:nvPr/>
        </p:nvSpPr>
        <p:spPr>
          <a:xfrm>
            <a:off x="6734908" y="0"/>
            <a:ext cx="4026877" cy="597877"/>
          </a:xfrm>
          <a:prstGeom prst="rect">
            <a:avLst/>
          </a:prstGeom>
          <a:solidFill>
            <a:srgbClr val="A10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860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profetessa, Anna,">
            <a:extLst>
              <a:ext uri="{FF2B5EF4-FFF2-40B4-BE49-F238E27FC236}">
                <a16:creationId xmlns:a16="http://schemas.microsoft.com/office/drawing/2014/main" id="{B1983EFB-984E-8143-96CB-4DE8198FF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r="1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A1C99E-3BD5-2A4C-86E3-86B5EE364138}"/>
              </a:ext>
            </a:extLst>
          </p:cNvPr>
          <p:cNvSpPr/>
          <p:nvPr/>
        </p:nvSpPr>
        <p:spPr>
          <a:xfrm>
            <a:off x="0" y="3441680"/>
            <a:ext cx="12191980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C’era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anche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una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profetessa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Anna,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figlia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Fanuèle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della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tribù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Aser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0653132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ECCC8E-6E3F-764B-8D2B-9289D57F1784}"/>
              </a:ext>
            </a:extLst>
          </p:cNvPr>
          <p:cNvSpPr/>
          <p:nvPr/>
        </p:nvSpPr>
        <p:spPr>
          <a:xfrm>
            <a:off x="4814596" y="58846"/>
            <a:ext cx="7377404" cy="67403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Era molto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avanzata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in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età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aveva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vissuto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con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marito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sette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anni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dopo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suo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matrimonio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endParaRPr lang="en-US" sz="7200" dirty="0"/>
          </a:p>
        </p:txBody>
      </p:sp>
      <p:pic>
        <p:nvPicPr>
          <p:cNvPr id="6146" name="Picture 2" descr="Image result for profetessa, Anna,">
            <a:extLst>
              <a:ext uri="{FF2B5EF4-FFF2-40B4-BE49-F238E27FC236}">
                <a16:creationId xmlns:a16="http://schemas.microsoft.com/office/drawing/2014/main" id="{2900820D-32B8-564E-9395-85852A264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4596" cy="685800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8033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FEEFF1-1C1B-A542-9EB9-7D849454025D}"/>
              </a:ext>
            </a:extLst>
          </p:cNvPr>
          <p:cNvSpPr/>
          <p:nvPr/>
        </p:nvSpPr>
        <p:spPr>
          <a:xfrm>
            <a:off x="0" y="305068"/>
            <a:ext cx="764332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era poi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rimasta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vedova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ora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aveva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ottantaquattro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anni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US" sz="8000" dirty="0"/>
          </a:p>
        </p:txBody>
      </p:sp>
      <p:pic>
        <p:nvPicPr>
          <p:cNvPr id="8194" name="Picture 2" descr="Related image">
            <a:extLst>
              <a:ext uri="{FF2B5EF4-FFF2-40B4-BE49-F238E27FC236}">
                <a16:creationId xmlns:a16="http://schemas.microsoft.com/office/drawing/2014/main" id="{C3B73B0F-EBC6-BF42-B7CC-3A0DD5EB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327" y="0"/>
            <a:ext cx="4548673" cy="6858000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9291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Related image">
            <a:extLst>
              <a:ext uri="{FF2B5EF4-FFF2-40B4-BE49-F238E27FC236}">
                <a16:creationId xmlns:a16="http://schemas.microsoft.com/office/drawing/2014/main" id="{617A6964-9454-9C4B-9868-D86D21B3E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/>
          <a:stretch/>
        </p:blipFill>
        <p:spPr bwMode="auto">
          <a:xfrm>
            <a:off x="-305" y="-1"/>
            <a:ext cx="64230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FEEFF1-1C1B-A542-9EB9-7D849454025D}"/>
              </a:ext>
            </a:extLst>
          </p:cNvPr>
          <p:cNvSpPr/>
          <p:nvPr/>
        </p:nvSpPr>
        <p:spPr>
          <a:xfrm>
            <a:off x="6096000" y="0"/>
            <a:ext cx="6095695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Non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si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allontanava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mai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dal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tempio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,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servendo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Dio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notte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e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giorno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con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digiuni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e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preghiere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.</a:t>
            </a:r>
            <a:endParaRPr lang="en-US" sz="7200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130786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profetessa, Anna,">
            <a:extLst>
              <a:ext uri="{FF2B5EF4-FFF2-40B4-BE49-F238E27FC236}">
                <a16:creationId xmlns:a16="http://schemas.microsoft.com/office/drawing/2014/main" id="{55302C6E-3394-6543-BE9D-BAB05CF36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335" y="0"/>
            <a:ext cx="4576665" cy="6858000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1521EB-F0EA-CA45-B4F6-C6753F8230B9}"/>
              </a:ext>
            </a:extLst>
          </p:cNvPr>
          <p:cNvSpPr/>
          <p:nvPr/>
        </p:nvSpPr>
        <p:spPr>
          <a:xfrm>
            <a:off x="-1" y="0"/>
            <a:ext cx="7615335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Sopraggiunta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in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quel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momento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,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si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mise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anche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lei a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lodare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Dio</a:t>
            </a:r>
            <a:endParaRPr lang="en-US" sz="8000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6692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4A8760-2F81-3944-AC27-77DEC8BA47A7}"/>
              </a:ext>
            </a:extLst>
          </p:cNvPr>
          <p:cNvSpPr/>
          <p:nvPr/>
        </p:nvSpPr>
        <p:spPr>
          <a:xfrm>
            <a:off x="6019198" y="0"/>
            <a:ext cx="6172782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e </a:t>
            </a:r>
            <a:r>
              <a:rPr lang="en-US" sz="8000" b="1" dirty="0" err="1"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parlava</a:t>
            </a:r>
            <a:r>
              <a:rPr lang="en-US" sz="8000" b="1" dirty="0"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del bambino a </a:t>
            </a:r>
            <a:r>
              <a:rPr lang="en-US" sz="8000" b="1" dirty="0" err="1"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quanti</a:t>
            </a:r>
            <a:r>
              <a:rPr lang="en-US" sz="8000" b="1" dirty="0"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</a:t>
            </a:r>
            <a:r>
              <a:rPr lang="en-US" sz="8000" b="1" dirty="0" err="1"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aspettavano</a:t>
            </a:r>
            <a:r>
              <a:rPr lang="en-US" sz="8000" b="1" dirty="0"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la </a:t>
            </a:r>
            <a:r>
              <a:rPr lang="en-US" sz="8000" b="1" dirty="0" err="1"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redenzione</a:t>
            </a:r>
            <a:r>
              <a:rPr lang="en-US" sz="8000" b="1" dirty="0"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 di </a:t>
            </a:r>
            <a:r>
              <a:rPr lang="en-US" sz="8000" b="1" dirty="0" err="1"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Gerusalemme</a:t>
            </a:r>
            <a:r>
              <a:rPr lang="en-US" sz="8000" b="1" dirty="0"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.</a:t>
            </a:r>
            <a:endParaRPr lang="en-US" sz="8000" dirty="0">
              <a:ea typeface="+mj-ea"/>
              <a:cs typeface="+mj-cs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Related image">
            <a:extLst>
              <a:ext uri="{FF2B5EF4-FFF2-40B4-BE49-F238E27FC236}">
                <a16:creationId xmlns:a16="http://schemas.microsoft.com/office/drawing/2014/main" id="{AD161F67-7185-8643-A840-3FA6C1599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2" r="-1" b="-1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09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2008"/>
            <a:ext cx="6582780" cy="686000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CA" sz="7200" b="1" dirty="0" err="1">
                <a:effectLst>
                  <a:glow rad="127000">
                    <a:srgbClr val="002060"/>
                  </a:glow>
                </a:effectLst>
              </a:rPr>
              <a:t>Così</a:t>
            </a:r>
            <a:r>
              <a:rPr lang="en-CA" sz="7200" b="1" dirty="0">
                <a:effectLst>
                  <a:glow rad="127000">
                    <a:srgbClr val="002060"/>
                  </a:glow>
                </a:effectLst>
              </a:rPr>
              <a:t> dice </a:t>
            </a:r>
            <a:r>
              <a:rPr lang="en-CA" sz="7200" b="1" dirty="0" err="1"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CA" sz="7200" b="1" dirty="0">
                <a:effectLst>
                  <a:glow rad="127000">
                    <a:srgbClr val="002060"/>
                  </a:glow>
                </a:effectLst>
              </a:rPr>
              <a:t> Signore </a:t>
            </a:r>
            <a:r>
              <a:rPr lang="en-CA" sz="7200" b="1" dirty="0" err="1">
                <a:effectLst>
                  <a:glow rad="127000">
                    <a:srgbClr val="002060"/>
                  </a:glow>
                </a:effectLst>
              </a:rPr>
              <a:t>Dio</a:t>
            </a:r>
            <a:r>
              <a:rPr lang="en-CA" sz="7200" b="1" dirty="0">
                <a:effectLst>
                  <a:glow rad="127000">
                    <a:srgbClr val="002060"/>
                  </a:glow>
                </a:effectLst>
              </a:rPr>
              <a:t>: </a:t>
            </a:r>
            <a:br>
              <a:rPr lang="en-CA" sz="7200" b="1" dirty="0">
                <a:effectLst>
                  <a:glow rad="127000">
                    <a:srgbClr val="002060"/>
                  </a:glow>
                </a:effectLst>
              </a:rPr>
            </a:br>
            <a:r>
              <a:rPr lang="en-CA" sz="7200" b="1" dirty="0">
                <a:effectLst>
                  <a:glow rad="127000">
                    <a:srgbClr val="002060"/>
                  </a:glow>
                </a:effectLst>
              </a:rPr>
              <a:t>«Ecco, </a:t>
            </a:r>
            <a:r>
              <a:rPr lang="en-CA" sz="7200" b="1" dirty="0" err="1">
                <a:effectLst>
                  <a:glow rad="127000">
                    <a:srgbClr val="002060"/>
                  </a:glow>
                </a:effectLst>
              </a:rPr>
              <a:t>io</a:t>
            </a:r>
            <a:r>
              <a:rPr lang="en-CA" sz="72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effectLst>
                  <a:glow rad="127000">
                    <a:srgbClr val="002060"/>
                  </a:glow>
                </a:effectLst>
              </a:rPr>
              <a:t>manderò</a:t>
            </a:r>
            <a:r>
              <a:rPr lang="en-CA" sz="7200" b="1" dirty="0">
                <a:effectLst>
                  <a:glow rad="127000">
                    <a:srgbClr val="002060"/>
                  </a:glow>
                </a:effectLst>
              </a:rPr>
              <a:t> un </a:t>
            </a:r>
            <a:r>
              <a:rPr lang="en-CA" sz="7200" b="1" dirty="0" err="1">
                <a:effectLst>
                  <a:glow rad="127000">
                    <a:srgbClr val="002060"/>
                  </a:glow>
                </a:effectLst>
              </a:rPr>
              <a:t>mio</a:t>
            </a:r>
            <a:r>
              <a:rPr lang="en-CA" sz="72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effectLst>
                  <a:glow rad="127000">
                    <a:srgbClr val="002060"/>
                  </a:glow>
                </a:effectLst>
              </a:rPr>
              <a:t>messaggero</a:t>
            </a:r>
            <a:r>
              <a:rPr lang="en-CA" sz="7200" b="1" dirty="0">
                <a:effectLst>
                  <a:glow rad="127000">
                    <a:srgbClr val="002060"/>
                  </a:glow>
                </a:effectLst>
              </a:rPr>
              <a:t> a </a:t>
            </a:r>
            <a:r>
              <a:rPr lang="en-CA" sz="7200" b="1" dirty="0" err="1">
                <a:effectLst>
                  <a:glow rad="127000">
                    <a:srgbClr val="002060"/>
                  </a:glow>
                </a:effectLst>
              </a:rPr>
              <a:t>preparare</a:t>
            </a:r>
            <a:r>
              <a:rPr lang="en-CA" sz="7200" b="1" dirty="0">
                <a:effectLst>
                  <a:glow rad="127000">
                    <a:srgbClr val="002060"/>
                  </a:glow>
                </a:effectLst>
              </a:rPr>
              <a:t> la via </a:t>
            </a:r>
            <a:r>
              <a:rPr lang="en-CA" sz="7200" b="1" dirty="0" err="1">
                <a:effectLst>
                  <a:glow rad="127000">
                    <a:srgbClr val="002060"/>
                  </a:glow>
                </a:effectLst>
              </a:rPr>
              <a:t>davanti</a:t>
            </a:r>
            <a:r>
              <a:rPr lang="en-CA" sz="7200" b="1" dirty="0">
                <a:effectLst>
                  <a:glow rad="127000">
                    <a:srgbClr val="002060"/>
                  </a:glow>
                </a:effectLst>
              </a:rPr>
              <a:t> a me</a:t>
            </a:r>
            <a:endParaRPr lang="en-MT" sz="7200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A83D301C-A78D-EB4E-8E2E-A06B46091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r="24042" b="-1"/>
          <a:stretch/>
        </p:blipFill>
        <p:spPr bwMode="auto"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063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profetessa, Anna, ">
            <a:extLst>
              <a:ext uri="{FF2B5EF4-FFF2-40B4-BE49-F238E27FC236}">
                <a16:creationId xmlns:a16="http://schemas.microsoft.com/office/drawing/2014/main" id="{D77AF2D7-3D7A-FF46-BAC1-38E573D0C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3"/>
          <a:stretch/>
        </p:blipFill>
        <p:spPr bwMode="auto">
          <a:xfrm>
            <a:off x="-1" y="10"/>
            <a:ext cx="12192001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2F1172-B920-1449-867C-C7260B13213F}"/>
              </a:ext>
            </a:extLst>
          </p:cNvPr>
          <p:cNvSpPr/>
          <p:nvPr/>
        </p:nvSpPr>
        <p:spPr>
          <a:xfrm>
            <a:off x="0" y="4097215"/>
            <a:ext cx="12191999" cy="2760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Quando</a:t>
            </a:r>
            <a:r>
              <a:rPr lang="en-US" sz="5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ebbero</a:t>
            </a:r>
            <a:r>
              <a:rPr lang="en-US" sz="5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adempiuto</a:t>
            </a:r>
            <a:r>
              <a:rPr lang="en-US" sz="5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ogni</a:t>
            </a:r>
            <a:r>
              <a:rPr lang="en-US" sz="5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cosa</a:t>
            </a:r>
            <a:r>
              <a:rPr lang="en-US" sz="5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secondo la </a:t>
            </a:r>
            <a:r>
              <a:rPr lang="en-US" sz="54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legge</a:t>
            </a:r>
            <a:r>
              <a:rPr lang="en-US" sz="5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del Signore, </a:t>
            </a:r>
            <a:r>
              <a:rPr lang="en-US" sz="54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fecero</a:t>
            </a:r>
            <a:r>
              <a:rPr lang="en-US" sz="5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ritorno</a:t>
            </a:r>
            <a:r>
              <a:rPr lang="en-US" sz="5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in Galilea, </a:t>
            </a:r>
            <a:r>
              <a:rPr lang="en-US" sz="54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alla</a:t>
            </a:r>
            <a:r>
              <a:rPr lang="en-US" sz="5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loro</a:t>
            </a:r>
            <a:r>
              <a:rPr lang="en-US" sz="5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città</a:t>
            </a:r>
            <a:r>
              <a:rPr lang="en-US" sz="5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US" sz="54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Nàzaret</a:t>
            </a:r>
            <a:r>
              <a:rPr lang="en-US" sz="5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 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824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2B6203-DEB9-B04D-B606-CD4D502AAFD8}"/>
              </a:ext>
            </a:extLst>
          </p:cNvPr>
          <p:cNvSpPr/>
          <p:nvPr/>
        </p:nvSpPr>
        <p:spPr>
          <a:xfrm>
            <a:off x="4069830" y="807913"/>
            <a:ext cx="8122170" cy="58631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CA" sz="7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 bambino </a:t>
            </a:r>
            <a:r>
              <a:rPr lang="en-CA" sz="7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cresceva</a:t>
            </a:r>
            <a:r>
              <a:rPr lang="en-CA" sz="7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</a:t>
            </a:r>
            <a:r>
              <a:rPr lang="en-CA" sz="7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</a:t>
            </a:r>
            <a:r>
              <a:rPr lang="en-CA" sz="7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fortificava</a:t>
            </a:r>
            <a:r>
              <a:rPr lang="en-CA" sz="7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CA" sz="7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pieno</a:t>
            </a:r>
            <a:r>
              <a:rPr lang="en-CA" sz="7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CA" sz="7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sapienza</a:t>
            </a:r>
            <a:r>
              <a:rPr lang="en-CA" sz="7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e la grazia di </a:t>
            </a:r>
            <a:r>
              <a:rPr lang="en-CA" sz="7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r>
              <a:rPr lang="en-CA" sz="7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era </a:t>
            </a:r>
            <a:r>
              <a:rPr lang="en-CA" sz="7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su</a:t>
            </a:r>
            <a:r>
              <a:rPr lang="en-CA" sz="7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CA" sz="7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lui</a:t>
            </a:r>
            <a:r>
              <a:rPr lang="en-CA" sz="7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US" sz="7500" dirty="0"/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9AA28184-D5B7-0241-8072-167B448B9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461" r="14714" b="5353"/>
          <a:stretch/>
        </p:blipFill>
        <p:spPr bwMode="auto">
          <a:xfrm>
            <a:off x="-1" y="1"/>
            <a:ext cx="40698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5180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present offerings to the Lord in righteousness">
            <a:extLst>
              <a:ext uri="{FF2B5EF4-FFF2-40B4-BE49-F238E27FC236}">
                <a16:creationId xmlns:a16="http://schemas.microsoft.com/office/drawing/2014/main" id="{376812C9-64C1-7E44-AD44-1FBFD337F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26253B-AEB6-6844-895F-14A32A4E0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87" y="2428406"/>
            <a:ext cx="11918197" cy="4200993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Parola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del Signore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CA" sz="8800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Lode a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o Cristo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91582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present offerings to the Lord in the temple">
            <a:extLst>
              <a:ext uri="{FF2B5EF4-FFF2-40B4-BE49-F238E27FC236}">
                <a16:creationId xmlns:a16="http://schemas.microsoft.com/office/drawing/2014/main" id="{FDFA5610-4256-3A4F-85D8-BAF007D7C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BEC237-BBCD-FE4C-8374-CACE167701C6}"/>
              </a:ext>
            </a:extLst>
          </p:cNvPr>
          <p:cNvSpPr txBox="1"/>
          <p:nvPr/>
        </p:nvSpPr>
        <p:spPr>
          <a:xfrm>
            <a:off x="0" y="302853"/>
            <a:ext cx="12191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Presentazione</a:t>
            </a:r>
            <a:r>
              <a:rPr lang="en-US" sz="60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 del Signore</a:t>
            </a:r>
          </a:p>
        </p:txBody>
      </p:sp>
    </p:spTree>
    <p:extLst>
      <p:ext uri="{BB962C8B-B14F-4D97-AF65-F5344CB8AC3E}">
        <p14:creationId xmlns:p14="http://schemas.microsoft.com/office/powerpoint/2010/main" val="4037679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god's temple in jerusalem">
            <a:extLst>
              <a:ext uri="{FF2B5EF4-FFF2-40B4-BE49-F238E27FC236}">
                <a16:creationId xmlns:a16="http://schemas.microsoft.com/office/drawing/2014/main" id="{A6FBAA2E-6E72-7248-998E-70EA35BFC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7065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540369"/>
            <a:ext cx="12270656" cy="3317631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subito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entrerà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nel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suo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tempio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Signore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voi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cercate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;</a:t>
            </a:r>
            <a:endParaRPr lang="en-MT" sz="7200" dirty="0"/>
          </a:p>
        </p:txBody>
      </p:sp>
    </p:spTree>
    <p:extLst>
      <p:ext uri="{BB962C8B-B14F-4D97-AF65-F5344CB8AC3E}">
        <p14:creationId xmlns:p14="http://schemas.microsoft.com/office/powerpoint/2010/main" val="1325223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6019218" cy="685798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8000" b="1" dirty="0">
                <a:effectLst>
                  <a:glow rad="127000">
                    <a:srgbClr val="002060"/>
                  </a:glow>
                </a:effectLst>
              </a:rPr>
              <a:t>e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</a:rPr>
              <a:t>l’angelo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</a:rPr>
              <a:t>dell’alleanza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</a:rPr>
              <a:t>voi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</a:rPr>
              <a:t>sospirate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MT" sz="8000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DB519A07-7A27-C44E-9CC4-D286AEAA0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5" r="-3" b="-3"/>
          <a:stretch/>
        </p:blipFill>
        <p:spPr bwMode="auto"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997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>
            <a:extLst>
              <a:ext uri="{FF2B5EF4-FFF2-40B4-BE49-F238E27FC236}">
                <a16:creationId xmlns:a16="http://schemas.microsoft.com/office/drawing/2014/main" id="{779824F2-6771-2E4F-9561-8B5681E97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" r="2599" b="2133"/>
          <a:stretch/>
        </p:blipFill>
        <p:spPr bwMode="auto">
          <a:xfrm>
            <a:off x="0" y="-1"/>
            <a:ext cx="5613672" cy="6857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FE1BC5-C61C-F04C-96E3-1C2A73D40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313" y="11"/>
            <a:ext cx="6627865" cy="685798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eccolo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venire, dice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Signore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degli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eserciti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MT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32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fear of the Lord">
            <a:extLst>
              <a:ext uri="{FF2B5EF4-FFF2-40B4-BE49-F238E27FC236}">
                <a16:creationId xmlns:a16="http://schemas.microsoft.com/office/drawing/2014/main" id="{3ACDE57C-0A0D-9C40-99DB-B99E06BA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BEA5-3683-4742-B4A2-9A9D629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Chi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sopporterà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giorno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della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sua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venuta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?</a:t>
            </a:r>
            <a:endParaRPr lang="en-CA" sz="72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CA" sz="72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Chi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resisterà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al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suo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apparire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?</a:t>
            </a:r>
            <a:endParaRPr lang="en-MT" sz="7200" dirty="0"/>
          </a:p>
        </p:txBody>
      </p:sp>
    </p:spTree>
    <p:extLst>
      <p:ext uri="{BB962C8B-B14F-4D97-AF65-F5344CB8AC3E}">
        <p14:creationId xmlns:p14="http://schemas.microsoft.com/office/powerpoint/2010/main" val="3823737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712</Words>
  <Application>Microsoft Macintosh PowerPoint</Application>
  <PresentationFormat>Widescreen</PresentationFormat>
  <Paragraphs>71</Paragraphs>
  <Slides>53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Copperplate Gothic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Vieni Signore nel tuo tempio santp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GRECH</dc:creator>
  <cp:lastModifiedBy>CHARLES GRECH</cp:lastModifiedBy>
  <cp:revision>4</cp:revision>
  <dcterms:created xsi:type="dcterms:W3CDTF">2020-01-24T11:35:30Z</dcterms:created>
  <dcterms:modified xsi:type="dcterms:W3CDTF">2020-01-24T11:56:47Z</dcterms:modified>
</cp:coreProperties>
</file>