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66" r:id="rId3"/>
    <p:sldMasterId id="2147483668" r:id="rId4"/>
  </p:sldMasterIdLst>
  <p:sldIdLst>
    <p:sldId id="256" r:id="rId5"/>
    <p:sldId id="268" r:id="rId6"/>
    <p:sldId id="269" r:id="rId7"/>
    <p:sldId id="257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325" r:id="rId17"/>
    <p:sldId id="279" r:id="rId18"/>
    <p:sldId id="278" r:id="rId19"/>
    <p:sldId id="328" r:id="rId20"/>
    <p:sldId id="280" r:id="rId21"/>
    <p:sldId id="329" r:id="rId22"/>
    <p:sldId id="259" r:id="rId23"/>
    <p:sldId id="281" r:id="rId24"/>
    <p:sldId id="282" r:id="rId25"/>
    <p:sldId id="283" r:id="rId26"/>
    <p:sldId id="284" r:id="rId27"/>
    <p:sldId id="285" r:id="rId28"/>
    <p:sldId id="286" r:id="rId29"/>
    <p:sldId id="326" r:id="rId30"/>
    <p:sldId id="260" r:id="rId31"/>
    <p:sldId id="261" r:id="rId32"/>
    <p:sldId id="287" r:id="rId33"/>
    <p:sldId id="330" r:id="rId34"/>
    <p:sldId id="288" r:id="rId35"/>
    <p:sldId id="290" r:id="rId36"/>
    <p:sldId id="289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27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B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14"/>
    <p:restoredTop sz="94632"/>
  </p:normalViewPr>
  <p:slideViewPr>
    <p:cSldViewPr>
      <p:cViewPr varScale="1">
        <p:scale>
          <a:sx n="106" d="100"/>
          <a:sy n="106" d="100"/>
        </p:scale>
        <p:origin x="38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1677-4D2C-4E12-A919-AA490FE7E6C7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7F18-97D3-4A5E-A125-2D11E5C5C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1677-4D2C-4E12-A919-AA490FE7E6C7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7F18-97D3-4A5E-A125-2D11E5C5C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1677-4D2C-4E12-A919-AA490FE7E6C7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7F18-97D3-4A5E-A125-2D11E5C5C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318-92A3-49C5-93C9-0A9D7233F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3C81C-23AE-4555-BC90-CE48C8051F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318-92A3-49C5-93C9-0A9D7233F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3C81C-23AE-4555-BC90-CE48C8051F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318-92A3-49C5-93C9-0A9D7233F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3C81C-23AE-4555-BC90-CE48C8051F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1677-4D2C-4E12-A919-AA490FE7E6C7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7F18-97D3-4A5E-A125-2D11E5C5C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1677-4D2C-4E12-A919-AA490FE7E6C7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7F18-97D3-4A5E-A125-2D11E5C5C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1677-4D2C-4E12-A919-AA490FE7E6C7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7F18-97D3-4A5E-A125-2D11E5C5C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1677-4D2C-4E12-A919-AA490FE7E6C7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7F18-97D3-4A5E-A125-2D11E5C5C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1677-4D2C-4E12-A919-AA490FE7E6C7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7F18-97D3-4A5E-A125-2D11E5C5C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1677-4D2C-4E12-A919-AA490FE7E6C7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7F18-97D3-4A5E-A125-2D11E5C5C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1677-4D2C-4E12-A919-AA490FE7E6C7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7F18-97D3-4A5E-A125-2D11E5C5C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1677-4D2C-4E12-A919-AA490FE7E6C7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7F18-97D3-4A5E-A125-2D11E5C5C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21677-4D2C-4E12-A919-AA490FE7E6C7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E7F18-97D3-4A5E-A125-2D11E5C5C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12318-92A3-49C5-93C9-0A9D7233F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3C81C-23AE-4555-BC90-CE48C8051F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12318-92A3-49C5-93C9-0A9D7233F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3C81C-23AE-4555-BC90-CE48C8051F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12318-92A3-49C5-93C9-0A9D7233F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3C81C-23AE-4555-BC90-CE48C8051F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505200" y="1"/>
            <a:ext cx="5562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QUDDIESA </a:t>
            </a:r>
            <a:r>
              <a:rPr lang="mt-MT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US" sz="36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TAL-</a:t>
            </a:r>
            <a:r>
              <a:rPr lang="mt-MT" sz="360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JUM</a:t>
            </a:r>
            <a:endParaRPr kumimoji="0" lang="en-US" sz="36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05200" y="914400"/>
            <a:ext cx="5486400" cy="594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Solennità</a:t>
            </a:r>
            <a:endParaRPr kumimoji="0" lang="en-US" sz="5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00206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00206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I</a:t>
            </a:r>
            <a:r>
              <a:rPr kumimoji="0" lang="mt-MT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l-Verġni  Mqaddsa Marija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Mtellgħa                fis-Sema</a:t>
            </a:r>
            <a:endParaRPr kumimoji="0" lang="en-US" sz="5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00206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0"/>
            <a:ext cx="3457609" cy="6858000"/>
            <a:chOff x="0" y="0"/>
            <a:chExt cx="3457609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3457609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152400" y="6324600"/>
              <a:ext cx="15292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rgbClr val="002060">
                        <a:alpha val="60000"/>
                      </a:srgb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rebuchet MS" pitchFamily="34" charset="0"/>
                </a:rPr>
                <a:t>www.ofm.mt</a:t>
              </a:r>
              <a:endParaRPr lang="en-GB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27237"/>
            <a:ext cx="8763000" cy="4525963"/>
          </a:xfrm>
        </p:spPr>
        <p:txBody>
          <a:bodyPr anchor="b">
            <a:normAutofit/>
          </a:bodyPr>
          <a:lstStyle/>
          <a:p>
            <a:pPr marL="1588" indent="-1588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binha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ġie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maħtuf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bit-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tron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0"/>
            <a:ext cx="3810000" cy="68580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l-Mara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ħarbet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fid-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deżert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smajt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leħen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qawwi fis-sema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6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029200"/>
          </a:xfrm>
        </p:spPr>
        <p:txBody>
          <a:bodyPr anchor="b">
            <a:normAutofit/>
          </a:bodyPr>
          <a:lstStyle/>
          <a:p>
            <a:pPr marL="1588" indent="-1588" algn="ctr">
              <a:buNone/>
            </a:pP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Issa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ġiet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salvazzjoni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 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qawwa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s-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saltna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'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s-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setgħa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tal-Messija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”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70C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70C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70C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70C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Irroddu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70C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Responsorjali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Salm</a:t>
            </a:r>
            <a:r>
              <a:rPr lang="en-US" sz="2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44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 anchor="b">
            <a:normAutofit/>
          </a:bodyPr>
          <a:lstStyle/>
          <a:p>
            <a:pPr marL="1588" indent="168275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 </a:t>
            </a:r>
          </a:p>
          <a:p>
            <a:pPr marL="1588" indent="168275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F'lemintek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is-Sultana, </a:t>
            </a:r>
          </a:p>
          <a:p>
            <a:pPr marL="1588" indent="168275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tal-glorja!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5105400" cy="685800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4800" dirty="0" err="1">
                <a:latin typeface="Trebuchet MS" pitchFamily="34" charset="0"/>
              </a:rPr>
              <a:t>Ulied</a:t>
            </a:r>
            <a:r>
              <a:rPr lang="en-US" sz="4800" dirty="0">
                <a:latin typeface="Trebuchet MS" pitchFamily="34" charset="0"/>
              </a:rPr>
              <a:t> is-sultan </a:t>
            </a:r>
            <a:r>
              <a:rPr lang="en-US" sz="4800" dirty="0" err="1">
                <a:latin typeface="Trebuchet MS" pitchFamily="34" charset="0"/>
              </a:rPr>
              <a:t>jiġu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jilqgħuk</a:t>
            </a:r>
            <a:r>
              <a:rPr lang="en-US" sz="4800" dirty="0">
                <a:latin typeface="Trebuchet MS" pitchFamily="34" charset="0"/>
              </a:rPr>
              <a:t>, </a:t>
            </a:r>
            <a:r>
              <a:rPr lang="en-US" sz="4800" dirty="0" err="1">
                <a:latin typeface="Trebuchet MS" pitchFamily="34" charset="0"/>
              </a:rPr>
              <a:t>f'lemintek</a:t>
            </a:r>
            <a:r>
              <a:rPr lang="en-US" sz="4800" dirty="0">
                <a:latin typeface="Trebuchet MS" pitchFamily="34" charset="0"/>
              </a:rPr>
              <a:t> is-sultana </a:t>
            </a:r>
            <a:r>
              <a:rPr lang="en-US" sz="4800" dirty="0" err="1">
                <a:latin typeface="Trebuchet MS" pitchFamily="34" charset="0"/>
              </a:rPr>
              <a:t>imżejna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b'deheb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ta</a:t>
            </a:r>
            <a:r>
              <a:rPr lang="en-US" sz="4800" dirty="0">
                <a:latin typeface="Trebuchet MS" pitchFamily="34" charset="0"/>
              </a:rPr>
              <a:t>' </a:t>
            </a:r>
            <a:r>
              <a:rPr lang="en-US" sz="4800" dirty="0" err="1">
                <a:latin typeface="Trebuchet MS" pitchFamily="34" charset="0"/>
              </a:rPr>
              <a:t>Ofir</a:t>
            </a:r>
            <a:r>
              <a:rPr lang="en-US" sz="4800" dirty="0">
                <a:latin typeface="Trebuchet MS" pitchFamily="34" charset="0"/>
              </a:rPr>
              <a:t>. </a:t>
            </a:r>
            <a:r>
              <a:rPr lang="en-US" sz="4800" dirty="0" err="1">
                <a:latin typeface="Trebuchet MS" pitchFamily="34" charset="0"/>
              </a:rPr>
              <a:t>Isma</a:t>
            </a:r>
            <a:r>
              <a:rPr lang="en-US" sz="4800" dirty="0">
                <a:latin typeface="Trebuchet MS" pitchFamily="34" charset="0"/>
              </a:rPr>
              <a:t>', </a:t>
            </a:r>
            <a:r>
              <a:rPr lang="en-US" sz="4800" dirty="0" err="1">
                <a:latin typeface="Trebuchet MS" pitchFamily="34" charset="0"/>
              </a:rPr>
              <a:t>binti</a:t>
            </a:r>
            <a:r>
              <a:rPr lang="en-US" sz="4800" dirty="0">
                <a:latin typeface="Trebuchet MS" pitchFamily="34" charset="0"/>
              </a:rPr>
              <a:t>, </a:t>
            </a:r>
            <a:r>
              <a:rPr lang="en-US" sz="4800" dirty="0" err="1">
                <a:latin typeface="Trebuchet MS" pitchFamily="34" charset="0"/>
              </a:rPr>
              <a:t>ħares</a:t>
            </a:r>
            <a:r>
              <a:rPr lang="en-US" sz="4800" dirty="0">
                <a:latin typeface="Trebuchet MS" pitchFamily="34" charset="0"/>
              </a:rPr>
              <a:t> u </a:t>
            </a:r>
            <a:r>
              <a:rPr lang="en-US" sz="4800" dirty="0" err="1">
                <a:latin typeface="Trebuchet MS" pitchFamily="34" charset="0"/>
              </a:rPr>
              <a:t>agħti</a:t>
            </a:r>
            <a:r>
              <a:rPr lang="en-US" sz="4800" dirty="0">
                <a:latin typeface="Trebuchet MS" pitchFamily="34" charset="0"/>
              </a:rPr>
              <a:t> widen, </a:t>
            </a:r>
            <a:r>
              <a:rPr lang="en-US" sz="4800" dirty="0" err="1">
                <a:latin typeface="Trebuchet MS" pitchFamily="34" charset="0"/>
              </a:rPr>
              <a:t>insa</a:t>
            </a:r>
            <a:r>
              <a:rPr lang="en-US" sz="4800" dirty="0">
                <a:latin typeface="Trebuchet MS" pitchFamily="34" charset="0"/>
              </a:rPr>
              <a:t> 'l </a:t>
            </a:r>
            <a:r>
              <a:rPr lang="en-US" sz="4800" dirty="0" err="1">
                <a:latin typeface="Trebuchet MS" pitchFamily="34" charset="0"/>
              </a:rPr>
              <a:t>niesek</a:t>
            </a:r>
            <a:r>
              <a:rPr lang="en-US" sz="4800" dirty="0">
                <a:latin typeface="Trebuchet MS" pitchFamily="34" charset="0"/>
              </a:rPr>
              <a:t> u    'l </a:t>
            </a:r>
            <a:r>
              <a:rPr lang="en-US" sz="4800" dirty="0" err="1">
                <a:latin typeface="Trebuchet MS" pitchFamily="34" charset="0"/>
              </a:rPr>
              <a:t>dar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missierek</a:t>
            </a:r>
            <a:r>
              <a:rPr lang="en-US" sz="4800" dirty="0">
                <a:latin typeface="Trebuchet MS" pitchFamily="34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8410" r="9314"/>
          <a:stretch>
            <a:fillRect/>
          </a:stretch>
        </p:blipFill>
        <p:spPr bwMode="auto">
          <a:xfrm>
            <a:off x="5105400" y="0"/>
            <a:ext cx="4038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Responsorjali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Salm</a:t>
            </a:r>
            <a:r>
              <a:rPr lang="en-US" sz="2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44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 anchor="b">
            <a:normAutofit/>
          </a:bodyPr>
          <a:lstStyle/>
          <a:p>
            <a:pPr marL="1588" indent="168275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 </a:t>
            </a:r>
          </a:p>
          <a:p>
            <a:pPr marL="1588" indent="168275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F'lemintek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is-Sultana, </a:t>
            </a:r>
          </a:p>
          <a:p>
            <a:pPr marL="1588" indent="168275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tal-glorja!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0"/>
            <a:ext cx="5334000" cy="68580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US" sz="4800" dirty="0" err="1">
                <a:latin typeface="Trebuchet MS" pitchFamily="34" charset="0"/>
              </a:rPr>
              <a:t>Jixxennaq</a:t>
            </a:r>
            <a:r>
              <a:rPr lang="en-US" sz="4800" dirty="0">
                <a:latin typeface="Trebuchet MS" pitchFamily="34" charset="0"/>
              </a:rPr>
              <a:t>          is-sultan </a:t>
            </a:r>
            <a:r>
              <a:rPr lang="en-US" sz="4800" dirty="0" err="1">
                <a:latin typeface="Trebuchet MS" pitchFamily="34" charset="0"/>
              </a:rPr>
              <a:t>għal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ġmielek</a:t>
            </a:r>
            <a:r>
              <a:rPr lang="en-US" sz="4800" dirty="0">
                <a:latin typeface="Trebuchet MS" pitchFamily="34" charset="0"/>
              </a:rPr>
              <a:t>; u </a:t>
            </a:r>
            <a:r>
              <a:rPr lang="en-US" sz="4800" dirty="0" err="1">
                <a:latin typeface="Trebuchet MS" pitchFamily="34" charset="0"/>
              </a:rPr>
              <a:t>għax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hu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sidek</a:t>
            </a:r>
            <a:r>
              <a:rPr lang="en-US" sz="4800" dirty="0">
                <a:latin typeface="Trebuchet MS" pitchFamily="34" charset="0"/>
              </a:rPr>
              <a:t>, </a:t>
            </a:r>
            <a:r>
              <a:rPr lang="en-US" sz="4800" dirty="0" err="1">
                <a:latin typeface="Trebuchet MS" pitchFamily="34" charset="0"/>
              </a:rPr>
              <a:t>agħtih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qima</a:t>
            </a:r>
            <a:r>
              <a:rPr lang="en-US" sz="4800" dirty="0">
                <a:latin typeface="Trebuchet MS" pitchFamily="34" charset="0"/>
              </a:rPr>
              <a:t>, Ix-</a:t>
            </a:r>
            <a:r>
              <a:rPr lang="en-US" sz="4800" dirty="0" err="1">
                <a:latin typeface="Trebuchet MS" pitchFamily="34" charset="0"/>
              </a:rPr>
              <a:t>xbejbiet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jiġu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b'għana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ta</a:t>
            </a:r>
            <a:r>
              <a:rPr lang="en-US" sz="4800" dirty="0">
                <a:latin typeface="Trebuchet MS" pitchFamily="34" charset="0"/>
              </a:rPr>
              <a:t>' </a:t>
            </a:r>
            <a:r>
              <a:rPr lang="en-US" sz="4800" dirty="0" err="1">
                <a:latin typeface="Trebuchet MS" pitchFamily="34" charset="0"/>
              </a:rPr>
              <a:t>ferħ</a:t>
            </a:r>
            <a:r>
              <a:rPr lang="en-US" sz="4800" dirty="0">
                <a:latin typeface="Trebuchet MS" pitchFamily="34" charset="0"/>
              </a:rPr>
              <a:t> u </a:t>
            </a:r>
            <a:r>
              <a:rPr lang="en-US" sz="4800" dirty="0" err="1">
                <a:latin typeface="Trebuchet MS" pitchFamily="34" charset="0"/>
              </a:rPr>
              <a:t>għajjat</a:t>
            </a:r>
            <a:r>
              <a:rPr lang="en-US" sz="4800" dirty="0">
                <a:latin typeface="Trebuchet MS" pitchFamily="34" charset="0"/>
              </a:rPr>
              <a:t>, </a:t>
            </a:r>
            <a:r>
              <a:rPr lang="en-US" sz="4800" dirty="0" err="1">
                <a:latin typeface="Trebuchet MS" pitchFamily="34" charset="0"/>
              </a:rPr>
              <a:t>jidħlu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fil-palazz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tas</a:t>
            </a:r>
            <a:r>
              <a:rPr lang="en-US" sz="4800" dirty="0">
                <a:latin typeface="Trebuchet MS" pitchFamily="34" charset="0"/>
              </a:rPr>
              <a:t>-sultan.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9814" r="11675"/>
          <a:stretch>
            <a:fillRect/>
          </a:stretch>
        </p:blipFill>
        <p:spPr bwMode="auto">
          <a:xfrm flipH="1">
            <a:off x="0" y="0"/>
            <a:ext cx="3657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Responsorjali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Salm</a:t>
            </a:r>
            <a:r>
              <a:rPr lang="en-US" sz="2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44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 anchor="b">
            <a:normAutofit/>
          </a:bodyPr>
          <a:lstStyle/>
          <a:p>
            <a:pPr marL="1588" indent="168275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 </a:t>
            </a:r>
          </a:p>
          <a:p>
            <a:pPr marL="1588" indent="168275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F'lemintek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is-Sultana, fid-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tal-glorja!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3886200" cy="114300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rebuchet MS" pitchFamily="34" charset="0"/>
              </a:rPr>
              <a:t>L-</a:t>
            </a:r>
            <a:r>
              <a:rPr lang="en-US" sz="2400" dirty="0" err="1">
                <a:latin typeface="Trebuchet MS" pitchFamily="34" charset="0"/>
              </a:rPr>
              <a:t>ewwel</a:t>
            </a:r>
            <a:r>
              <a:rPr lang="en-US" sz="2400" dirty="0">
                <a:latin typeface="Trebuchet MS" pitchFamily="34" charset="0"/>
              </a:rPr>
              <a:t> </a:t>
            </a:r>
            <a:r>
              <a:rPr lang="en-US" sz="2400" dirty="0" err="1">
                <a:latin typeface="Trebuchet MS" pitchFamily="34" charset="0"/>
              </a:rPr>
              <a:t>Kristu</a:t>
            </a:r>
            <a:r>
              <a:rPr lang="en-US" sz="2400" dirty="0">
                <a:latin typeface="Trebuchet MS" pitchFamily="34" charset="0"/>
              </a:rPr>
              <a:t>; </a:t>
            </a:r>
            <a:r>
              <a:rPr lang="en-US" sz="2400" dirty="0" err="1">
                <a:latin typeface="Trebuchet MS" pitchFamily="34" charset="0"/>
              </a:rPr>
              <a:t>wara</a:t>
            </a:r>
            <a:r>
              <a:rPr lang="en-US" sz="2400" dirty="0">
                <a:latin typeface="Trebuchet MS" pitchFamily="34" charset="0"/>
              </a:rPr>
              <a:t>, </a:t>
            </a:r>
            <a:r>
              <a:rPr lang="en-US" sz="2400" dirty="0" err="1">
                <a:latin typeface="Trebuchet MS" pitchFamily="34" charset="0"/>
              </a:rPr>
              <a:t>dawk</a:t>
            </a:r>
            <a:r>
              <a:rPr lang="en-US" sz="2400" dirty="0">
                <a:latin typeface="Trebuchet MS" pitchFamily="34" charset="0"/>
              </a:rPr>
              <a:t> </a:t>
            </a:r>
            <a:r>
              <a:rPr lang="en-US" sz="2400" dirty="0" err="1">
                <a:latin typeface="Trebuchet MS" pitchFamily="34" charset="0"/>
              </a:rPr>
              <a:t>li</a:t>
            </a:r>
            <a:r>
              <a:rPr lang="en-US" sz="2400" dirty="0">
                <a:latin typeface="Trebuchet MS" pitchFamily="34" charset="0"/>
              </a:rPr>
              <a:t> </a:t>
            </a:r>
            <a:r>
              <a:rPr lang="en-US" sz="2400" dirty="0" err="1">
                <a:latin typeface="Trebuchet MS" pitchFamily="34" charset="0"/>
              </a:rPr>
              <a:t>huma</a:t>
            </a:r>
            <a:r>
              <a:rPr lang="en-US" sz="2400" dirty="0">
                <a:latin typeface="Trebuchet MS" pitchFamily="34" charset="0"/>
              </a:rPr>
              <a:t> </a:t>
            </a:r>
            <a:r>
              <a:rPr lang="en-US" sz="2400" dirty="0" err="1">
                <a:latin typeface="Trebuchet MS" pitchFamily="34" charset="0"/>
              </a:rPr>
              <a:t>ta</a:t>
            </a:r>
            <a:r>
              <a:rPr lang="en-US" sz="2400" dirty="0">
                <a:latin typeface="Trebuchet MS" pitchFamily="34" charset="0"/>
              </a:rPr>
              <a:t>' </a:t>
            </a:r>
            <a:r>
              <a:rPr lang="en-US" sz="2400" dirty="0" err="1">
                <a:latin typeface="Trebuchet MS" pitchFamily="34" charset="0"/>
              </a:rPr>
              <a:t>Kristu</a:t>
            </a:r>
            <a:r>
              <a:rPr lang="en-US" sz="2400" dirty="0">
                <a:latin typeface="Trebuchet MS" pitchFamily="34" charset="0"/>
              </a:rPr>
              <a:t>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3810000" cy="5257800"/>
          </a:xfrm>
        </p:spPr>
        <p:txBody>
          <a:bodyPr>
            <a:normAutofit lnSpcReduction="10000"/>
          </a:bodyPr>
          <a:lstStyle/>
          <a:p>
            <a:pPr marL="1588" indent="-1588" algn="ctr">
              <a:buNone/>
            </a:pPr>
            <a:r>
              <a:rPr lang="en-US" sz="5400" dirty="0" err="1">
                <a:latin typeface="Trebuchet MS" pitchFamily="34" charset="0"/>
              </a:rPr>
              <a:t>Qari</a:t>
            </a:r>
            <a:r>
              <a:rPr lang="en-US" sz="5400" dirty="0">
                <a:latin typeface="Trebuchet MS" pitchFamily="34" charset="0"/>
              </a:rPr>
              <a:t> mill-</a:t>
            </a:r>
            <a:r>
              <a:rPr lang="en-US" sz="5400" dirty="0" err="1">
                <a:latin typeface="Trebuchet MS" pitchFamily="34" charset="0"/>
              </a:rPr>
              <a:t>Ewwel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Ittra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ta</a:t>
            </a:r>
            <a:r>
              <a:rPr lang="en-US" sz="5400" dirty="0">
                <a:latin typeface="Trebuchet MS" pitchFamily="34" charset="0"/>
              </a:rPr>
              <a:t>' </a:t>
            </a:r>
          </a:p>
          <a:p>
            <a:pPr marL="1588" indent="-1588" algn="ctr">
              <a:buNone/>
            </a:pPr>
            <a:r>
              <a:rPr lang="en-US" sz="5400" dirty="0">
                <a:latin typeface="Trebuchet MS" pitchFamily="34" charset="0"/>
              </a:rPr>
              <a:t>San Pawl </a:t>
            </a:r>
            <a:r>
              <a:rPr lang="en-US" sz="5400" dirty="0" err="1">
                <a:latin typeface="Trebuchet MS" pitchFamily="34" charset="0"/>
              </a:rPr>
              <a:t>Appostlu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lill-Korintin</a:t>
            </a:r>
            <a:endParaRPr lang="en-US" sz="5400" dirty="0">
              <a:latin typeface="Trebuchet MS" pitchFamily="34" charset="0"/>
            </a:endParaRPr>
          </a:p>
          <a:p>
            <a:pPr marL="1588" indent="-1588" algn="ctr">
              <a:buNone/>
            </a:pPr>
            <a:r>
              <a:rPr lang="en-US" sz="2000" i="1" dirty="0">
                <a:latin typeface="Trebuchet MS" pitchFamily="34" charset="0"/>
              </a:rPr>
              <a:t>1 </a:t>
            </a:r>
            <a:r>
              <a:rPr lang="en-US" sz="2000" i="1" dirty="0" err="1">
                <a:latin typeface="Trebuchet MS" pitchFamily="34" charset="0"/>
              </a:rPr>
              <a:t>Kor</a:t>
            </a:r>
            <a:r>
              <a:rPr lang="en-US" sz="2000" i="1" dirty="0">
                <a:latin typeface="Trebuchet MS" pitchFamily="34" charset="0"/>
              </a:rPr>
              <a:t> 15, 20-26</a:t>
            </a:r>
            <a:endParaRPr lang="en-US" sz="2000" dirty="0">
              <a:latin typeface="Trebuchet MS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125" y="0"/>
            <a:ext cx="50958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0"/>
            <a:ext cx="5257800" cy="53340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Ktieb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'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Apokalissi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' San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Ġwann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Appostlu</a:t>
            </a:r>
            <a:endParaRPr lang="mt-MT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1588" indent="-1588" algn="ctr">
              <a:buNone/>
            </a:pP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Apok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11, 19a; 12, 1-6a, 10ab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0"/>
            <a:ext cx="4267200" cy="68580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US" sz="5400" dirty="0" err="1">
                <a:latin typeface="Trebuchet MS" pitchFamily="34" charset="0"/>
              </a:rPr>
              <a:t>Ħuti</a:t>
            </a:r>
            <a:r>
              <a:rPr lang="en-US" sz="5400" dirty="0">
                <a:latin typeface="Trebuchet MS" pitchFamily="34" charset="0"/>
              </a:rPr>
              <a:t>: </a:t>
            </a:r>
            <a:r>
              <a:rPr lang="en-US" sz="5400" dirty="0" err="1">
                <a:latin typeface="Trebuchet MS" pitchFamily="34" charset="0"/>
              </a:rPr>
              <a:t>Kristu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kien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imqajjem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tassew</a:t>
            </a:r>
            <a:r>
              <a:rPr lang="en-US" sz="5400" dirty="0">
                <a:latin typeface="Trebuchet MS" pitchFamily="34" charset="0"/>
              </a:rPr>
              <a:t>   mill-</a:t>
            </a:r>
            <a:r>
              <a:rPr lang="en-US" sz="5400" dirty="0" err="1">
                <a:latin typeface="Trebuchet MS" pitchFamily="34" charset="0"/>
              </a:rPr>
              <a:t>imwiet</a:t>
            </a:r>
            <a:r>
              <a:rPr lang="en-US" sz="5400" dirty="0">
                <a:latin typeface="Trebuchet MS" pitchFamily="34" charset="0"/>
              </a:rPr>
              <a:t>, l-</a:t>
            </a:r>
            <a:r>
              <a:rPr lang="en-US" sz="5400" dirty="0" err="1">
                <a:latin typeface="Trebuchet MS" pitchFamily="34" charset="0"/>
              </a:rPr>
              <a:t>ewwel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fost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dawk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li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raqdu</a:t>
            </a:r>
            <a:r>
              <a:rPr lang="en-US" sz="5400" dirty="0">
                <a:latin typeface="Trebuchet MS" pitchFamily="34" charset="0"/>
              </a:rPr>
              <a:t>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r="7764"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3810000" cy="68580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US" sz="4800" dirty="0" err="1">
                <a:latin typeface="Trebuchet MS" pitchFamily="34" charset="0"/>
              </a:rPr>
              <a:t>Għaliex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jekk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permezz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ta</a:t>
            </a:r>
            <a:r>
              <a:rPr lang="en-US" sz="4800" dirty="0">
                <a:latin typeface="Trebuchet MS" pitchFamily="34" charset="0"/>
              </a:rPr>
              <a:t>' </a:t>
            </a:r>
            <a:r>
              <a:rPr lang="en-US" sz="4800" dirty="0" err="1">
                <a:latin typeface="Trebuchet MS" pitchFamily="34" charset="0"/>
              </a:rPr>
              <a:t>bniedem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feġġet</a:t>
            </a:r>
            <a:r>
              <a:rPr lang="en-US" sz="4800" dirty="0">
                <a:latin typeface="Trebuchet MS" pitchFamily="34" charset="0"/>
              </a:rPr>
              <a:t>        </a:t>
            </a:r>
            <a:r>
              <a:rPr lang="en-US" sz="4800" dirty="0" err="1">
                <a:latin typeface="Trebuchet MS" pitchFamily="34" charset="0"/>
              </a:rPr>
              <a:t>il-mewt</a:t>
            </a:r>
            <a:r>
              <a:rPr lang="en-US" sz="4800" dirty="0">
                <a:latin typeface="Trebuchet MS" pitchFamily="34" charset="0"/>
              </a:rPr>
              <a:t>, bi </a:t>
            </a:r>
            <a:r>
              <a:rPr lang="en-US" sz="4800" dirty="0" err="1">
                <a:latin typeface="Trebuchet MS" pitchFamily="34" charset="0"/>
              </a:rPr>
              <a:t>bniedem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ukoll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iseħħ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il-qawmien</a:t>
            </a:r>
            <a:r>
              <a:rPr lang="en-US" sz="4800" dirty="0">
                <a:latin typeface="Trebuchet MS" pitchFamily="34" charset="0"/>
              </a:rPr>
              <a:t> mill-</a:t>
            </a:r>
            <a:r>
              <a:rPr lang="en-US" sz="4800" dirty="0" err="1">
                <a:latin typeface="Trebuchet MS" pitchFamily="34" charset="0"/>
              </a:rPr>
              <a:t>imwiet</a:t>
            </a:r>
            <a:r>
              <a:rPr lang="en-US" sz="4800" dirty="0">
                <a:latin typeface="Trebuchet MS" pitchFamily="34" charset="0"/>
              </a:rPr>
              <a:t>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1450" y="0"/>
            <a:ext cx="51625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79669" y="0"/>
            <a:ext cx="526433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0"/>
            <a:ext cx="3886200" cy="685800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5000" dirty="0" err="1">
                <a:latin typeface="Trebuchet MS" pitchFamily="34" charset="0"/>
              </a:rPr>
              <a:t>Għax</a:t>
            </a:r>
            <a:r>
              <a:rPr lang="en-US" sz="5000" dirty="0">
                <a:latin typeface="Trebuchet MS" pitchFamily="34" charset="0"/>
              </a:rPr>
              <a:t> </a:t>
            </a:r>
            <a:r>
              <a:rPr lang="en-US" sz="5000" dirty="0" err="1">
                <a:latin typeface="Trebuchet MS" pitchFamily="34" charset="0"/>
              </a:rPr>
              <a:t>bħalma</a:t>
            </a:r>
            <a:r>
              <a:rPr lang="en-US" sz="5000" dirty="0">
                <a:latin typeface="Trebuchet MS" pitchFamily="34" charset="0"/>
              </a:rPr>
              <a:t>       l-</a:t>
            </a:r>
            <a:r>
              <a:rPr lang="en-US" sz="5000" dirty="0" err="1">
                <a:latin typeface="Trebuchet MS" pitchFamily="34" charset="0"/>
              </a:rPr>
              <a:t>bnedmin</a:t>
            </a:r>
            <a:r>
              <a:rPr lang="en-US" sz="5000" dirty="0">
                <a:latin typeface="Trebuchet MS" pitchFamily="34" charset="0"/>
              </a:rPr>
              <a:t> </a:t>
            </a:r>
            <a:r>
              <a:rPr lang="en-US" sz="5000" dirty="0" err="1">
                <a:latin typeface="Trebuchet MS" pitchFamily="34" charset="0"/>
              </a:rPr>
              <a:t>kollha</a:t>
            </a:r>
            <a:r>
              <a:rPr lang="en-US" sz="5000" dirty="0">
                <a:latin typeface="Trebuchet MS" pitchFamily="34" charset="0"/>
              </a:rPr>
              <a:t>  </a:t>
            </a:r>
            <a:r>
              <a:rPr lang="en-US" sz="5000" dirty="0" err="1">
                <a:latin typeface="Trebuchet MS" pitchFamily="34" charset="0"/>
              </a:rPr>
              <a:t>jmutu</a:t>
            </a:r>
            <a:r>
              <a:rPr lang="en-US" sz="5000" dirty="0">
                <a:latin typeface="Trebuchet MS" pitchFamily="34" charset="0"/>
              </a:rPr>
              <a:t> </a:t>
            </a:r>
            <a:r>
              <a:rPr lang="en-US" sz="5000" dirty="0" err="1">
                <a:latin typeface="Trebuchet MS" pitchFamily="34" charset="0"/>
              </a:rPr>
              <a:t>f'Adam</a:t>
            </a:r>
            <a:r>
              <a:rPr lang="en-US" sz="5000" dirty="0">
                <a:latin typeface="Trebuchet MS" pitchFamily="34" charset="0"/>
              </a:rPr>
              <a:t>, </a:t>
            </a:r>
            <a:r>
              <a:rPr lang="en-US" sz="5000" dirty="0" err="1">
                <a:latin typeface="Trebuchet MS" pitchFamily="34" charset="0"/>
              </a:rPr>
              <a:t>hekk</a:t>
            </a:r>
            <a:r>
              <a:rPr lang="en-US" sz="5000" dirty="0">
                <a:latin typeface="Trebuchet MS" pitchFamily="34" charset="0"/>
              </a:rPr>
              <a:t> </a:t>
            </a:r>
            <a:r>
              <a:rPr lang="en-US" sz="5000" dirty="0" err="1">
                <a:latin typeface="Trebuchet MS" pitchFamily="34" charset="0"/>
              </a:rPr>
              <a:t>ilkoll</a:t>
            </a:r>
            <a:r>
              <a:rPr lang="en-US" sz="5000" dirty="0">
                <a:latin typeface="Trebuchet MS" pitchFamily="34" charset="0"/>
              </a:rPr>
              <a:t> </a:t>
            </a:r>
            <a:r>
              <a:rPr lang="en-US" sz="5000" dirty="0" err="1">
                <a:latin typeface="Trebuchet MS" pitchFamily="34" charset="0"/>
              </a:rPr>
              <a:t>jiksbu</a:t>
            </a:r>
            <a:r>
              <a:rPr lang="en-US" sz="5000" dirty="0">
                <a:latin typeface="Trebuchet MS" pitchFamily="34" charset="0"/>
              </a:rPr>
              <a:t> l-</a:t>
            </a:r>
            <a:r>
              <a:rPr lang="en-US" sz="5000" dirty="0" err="1">
                <a:latin typeface="Trebuchet MS" pitchFamily="34" charset="0"/>
              </a:rPr>
              <a:t>ħajja</a:t>
            </a:r>
            <a:r>
              <a:rPr lang="en-US" sz="5000" dirty="0">
                <a:latin typeface="Trebuchet MS" pitchFamily="34" charset="0"/>
              </a:rPr>
              <a:t> </a:t>
            </a:r>
            <a:r>
              <a:rPr lang="en-US" sz="5000" dirty="0" err="1">
                <a:latin typeface="Trebuchet MS" pitchFamily="34" charset="0"/>
              </a:rPr>
              <a:t>fi</a:t>
            </a:r>
            <a:r>
              <a:rPr lang="en-US" sz="5000" dirty="0">
                <a:latin typeface="Trebuchet MS" pitchFamily="34" charset="0"/>
              </a:rPr>
              <a:t> </a:t>
            </a:r>
            <a:r>
              <a:rPr lang="en-US" sz="5000" dirty="0" err="1">
                <a:latin typeface="Trebuchet MS" pitchFamily="34" charset="0"/>
              </a:rPr>
              <a:t>Kristu</a:t>
            </a:r>
            <a:r>
              <a:rPr lang="en-US" sz="5000" dirty="0">
                <a:latin typeface="Trebuchet MS" pitchFamily="34" charset="0"/>
              </a:rPr>
              <a:t>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090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724400" cy="685800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5000" dirty="0" err="1">
                <a:latin typeface="Trebuchet MS" pitchFamily="34" charset="0"/>
              </a:rPr>
              <a:t>Imma</a:t>
            </a:r>
            <a:r>
              <a:rPr lang="en-US" sz="5000" dirty="0">
                <a:latin typeface="Trebuchet MS" pitchFamily="34" charset="0"/>
              </a:rPr>
              <a:t> </a:t>
            </a:r>
            <a:r>
              <a:rPr lang="en-US" sz="5000" dirty="0" err="1">
                <a:latin typeface="Trebuchet MS" pitchFamily="34" charset="0"/>
              </a:rPr>
              <a:t>kulħadd</a:t>
            </a:r>
            <a:r>
              <a:rPr lang="en-US" sz="5000" dirty="0">
                <a:latin typeface="Trebuchet MS" pitchFamily="34" charset="0"/>
              </a:rPr>
              <a:t> </a:t>
            </a:r>
            <a:r>
              <a:rPr lang="en-US" sz="5000" dirty="0" err="1">
                <a:latin typeface="Trebuchet MS" pitchFamily="34" charset="0"/>
              </a:rPr>
              <a:t>skont</a:t>
            </a:r>
            <a:r>
              <a:rPr lang="en-US" sz="5000" dirty="0">
                <a:latin typeface="Trebuchet MS" pitchFamily="34" charset="0"/>
              </a:rPr>
              <a:t> </a:t>
            </a:r>
            <a:r>
              <a:rPr lang="en-US" sz="5000" dirty="0" err="1">
                <a:latin typeface="Trebuchet MS" pitchFamily="34" charset="0"/>
              </a:rPr>
              <a:t>kif</a:t>
            </a:r>
            <a:r>
              <a:rPr lang="en-US" sz="5000" dirty="0">
                <a:latin typeface="Trebuchet MS" pitchFamily="34" charset="0"/>
              </a:rPr>
              <a:t> </a:t>
            </a:r>
            <a:r>
              <a:rPr lang="en-US" sz="5000" dirty="0" err="1">
                <a:latin typeface="Trebuchet MS" pitchFamily="34" charset="0"/>
              </a:rPr>
              <a:t>imissu</a:t>
            </a:r>
            <a:r>
              <a:rPr lang="en-US" sz="5000" dirty="0">
                <a:latin typeface="Trebuchet MS" pitchFamily="34" charset="0"/>
              </a:rPr>
              <a:t>; l-</a:t>
            </a:r>
            <a:r>
              <a:rPr lang="en-US" sz="5000" dirty="0" err="1">
                <a:latin typeface="Trebuchet MS" pitchFamily="34" charset="0"/>
              </a:rPr>
              <a:t>ewwel,</a:t>
            </a:r>
            <a:r>
              <a:rPr lang="en-US" sz="5000" dirty="0">
                <a:latin typeface="Trebuchet MS" pitchFamily="34" charset="0"/>
              </a:rPr>
              <a:t> </a:t>
            </a:r>
            <a:r>
              <a:rPr lang="en-US" sz="5000" dirty="0" err="1">
                <a:latin typeface="Trebuchet MS" pitchFamily="34" charset="0"/>
              </a:rPr>
              <a:t>Kristu</a:t>
            </a:r>
            <a:r>
              <a:rPr lang="en-US" sz="5000" dirty="0">
                <a:latin typeface="Trebuchet MS" pitchFamily="34" charset="0"/>
              </a:rPr>
              <a:t>; </a:t>
            </a:r>
            <a:r>
              <a:rPr lang="en-US" sz="5000" dirty="0" err="1">
                <a:latin typeface="Trebuchet MS" pitchFamily="34" charset="0"/>
              </a:rPr>
              <a:t>wara</a:t>
            </a:r>
            <a:r>
              <a:rPr lang="en-US" sz="5000" dirty="0">
                <a:latin typeface="Trebuchet MS" pitchFamily="34" charset="0"/>
              </a:rPr>
              <a:t>, </a:t>
            </a:r>
            <a:r>
              <a:rPr lang="en-US" sz="5000" dirty="0" err="1">
                <a:latin typeface="Trebuchet MS" pitchFamily="34" charset="0"/>
              </a:rPr>
              <a:t>dawk</a:t>
            </a:r>
            <a:r>
              <a:rPr lang="en-US" sz="5000" dirty="0">
                <a:latin typeface="Trebuchet MS" pitchFamily="34" charset="0"/>
              </a:rPr>
              <a:t> </a:t>
            </a:r>
            <a:r>
              <a:rPr lang="en-US" sz="5000" dirty="0" err="1">
                <a:latin typeface="Trebuchet MS" pitchFamily="34" charset="0"/>
              </a:rPr>
              <a:t>li</a:t>
            </a:r>
            <a:r>
              <a:rPr lang="en-US" sz="5000" dirty="0">
                <a:latin typeface="Trebuchet MS" pitchFamily="34" charset="0"/>
              </a:rPr>
              <a:t> </a:t>
            </a:r>
            <a:r>
              <a:rPr lang="en-US" sz="5000" dirty="0" err="1">
                <a:latin typeface="Trebuchet MS" pitchFamily="34" charset="0"/>
              </a:rPr>
              <a:t>huma</a:t>
            </a:r>
            <a:r>
              <a:rPr lang="en-US" sz="5000" dirty="0">
                <a:latin typeface="Trebuchet MS" pitchFamily="34" charset="0"/>
              </a:rPr>
              <a:t> </a:t>
            </a:r>
            <a:r>
              <a:rPr lang="en-US" sz="5000" dirty="0" err="1">
                <a:latin typeface="Trebuchet MS" pitchFamily="34" charset="0"/>
              </a:rPr>
              <a:t>ta</a:t>
            </a:r>
            <a:r>
              <a:rPr lang="en-US" sz="5000" dirty="0">
                <a:latin typeface="Trebuchet MS" pitchFamily="34" charset="0"/>
              </a:rPr>
              <a:t>' </a:t>
            </a:r>
            <a:r>
              <a:rPr lang="en-US" sz="5000" dirty="0" err="1">
                <a:latin typeface="Trebuchet MS" pitchFamily="34" charset="0"/>
              </a:rPr>
              <a:t>Kristu</a:t>
            </a:r>
            <a:r>
              <a:rPr lang="en-US" sz="5000" dirty="0">
                <a:latin typeface="Trebuchet MS" pitchFamily="34" charset="0"/>
              </a:rPr>
              <a:t>, meta </a:t>
            </a:r>
            <a:r>
              <a:rPr lang="en-US" sz="5000" dirty="0" err="1">
                <a:latin typeface="Trebuchet MS" pitchFamily="34" charset="0"/>
              </a:rPr>
              <a:t>jerġa</a:t>
            </a:r>
            <a:r>
              <a:rPr lang="en-US" sz="5000" dirty="0">
                <a:latin typeface="Trebuchet MS" pitchFamily="34" charset="0"/>
              </a:rPr>
              <a:t>' </a:t>
            </a:r>
            <a:r>
              <a:rPr lang="en-US" sz="5000" dirty="0" err="1">
                <a:latin typeface="Trebuchet MS" pitchFamily="34" charset="0"/>
              </a:rPr>
              <a:t>jiġi</a:t>
            </a:r>
            <a:r>
              <a:rPr lang="en-US" sz="5000" dirty="0">
                <a:latin typeface="Trebuchet MS" pitchFamily="34" charset="0"/>
              </a:rPr>
              <a:t>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r="9195"/>
          <a:stretch>
            <a:fillRect/>
          </a:stretch>
        </p:blipFill>
        <p:spPr bwMode="auto">
          <a:xfrm>
            <a:off x="4629150" y="0"/>
            <a:ext cx="45148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0"/>
            <a:ext cx="4953000" cy="685800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4800" dirty="0" err="1">
                <a:latin typeface="Trebuchet MS" pitchFamily="34" charset="0"/>
              </a:rPr>
              <a:t>Imbagħad</a:t>
            </a:r>
            <a:r>
              <a:rPr lang="en-US" sz="4800" dirty="0">
                <a:latin typeface="Trebuchet MS" pitchFamily="34" charset="0"/>
              </a:rPr>
              <a:t>         it-</a:t>
            </a:r>
            <a:r>
              <a:rPr lang="en-US" sz="4800" dirty="0" err="1">
                <a:latin typeface="Trebuchet MS" pitchFamily="34" charset="0"/>
              </a:rPr>
              <a:t>tmiem</a:t>
            </a:r>
            <a:r>
              <a:rPr lang="en-US" sz="4800" dirty="0">
                <a:latin typeface="Trebuchet MS" pitchFamily="34" charset="0"/>
              </a:rPr>
              <a:t>, meta </a:t>
            </a:r>
            <a:r>
              <a:rPr lang="en-US" sz="4800" dirty="0" err="1">
                <a:latin typeface="Trebuchet MS" pitchFamily="34" charset="0"/>
              </a:rPr>
              <a:t>Kristu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jerħi</a:t>
            </a:r>
            <a:r>
              <a:rPr lang="en-US" sz="4800" dirty="0">
                <a:latin typeface="Trebuchet MS" pitchFamily="34" charset="0"/>
              </a:rPr>
              <a:t>       s-</a:t>
            </a:r>
            <a:r>
              <a:rPr lang="en-US" sz="4800" dirty="0" err="1">
                <a:latin typeface="Trebuchet MS" pitchFamily="34" charset="0"/>
              </a:rPr>
              <a:t>saltna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f'idejn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Alla</a:t>
            </a:r>
            <a:r>
              <a:rPr lang="en-US" sz="4800" dirty="0">
                <a:latin typeface="Trebuchet MS" pitchFamily="34" charset="0"/>
              </a:rPr>
              <a:t> l-</a:t>
            </a:r>
            <a:r>
              <a:rPr lang="en-US" sz="4800" dirty="0" err="1">
                <a:latin typeface="Trebuchet MS" pitchFamily="34" charset="0"/>
              </a:rPr>
              <a:t>Missier</a:t>
            </a:r>
            <a:r>
              <a:rPr lang="en-US" sz="4800" dirty="0">
                <a:latin typeface="Trebuchet MS" pitchFamily="34" charset="0"/>
              </a:rPr>
              <a:t>, </a:t>
            </a:r>
            <a:r>
              <a:rPr lang="en-US" sz="4800" dirty="0" err="1">
                <a:latin typeface="Trebuchet MS" pitchFamily="34" charset="0"/>
              </a:rPr>
              <a:t>wara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li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jkun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qered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kull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ħakma</a:t>
            </a:r>
            <a:r>
              <a:rPr lang="en-US" sz="4800" dirty="0">
                <a:latin typeface="Trebuchet MS" pitchFamily="34" charset="0"/>
              </a:rPr>
              <a:t> u </a:t>
            </a:r>
            <a:r>
              <a:rPr lang="en-US" sz="4800" dirty="0" err="1">
                <a:latin typeface="Trebuchet MS" pitchFamily="34" charset="0"/>
              </a:rPr>
              <a:t>kull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setgħa</a:t>
            </a:r>
            <a:r>
              <a:rPr lang="en-US" sz="4800" dirty="0">
                <a:latin typeface="Trebuchet MS" pitchFamily="34" charset="0"/>
              </a:rPr>
              <a:t> u </a:t>
            </a:r>
            <a:r>
              <a:rPr lang="en-US" sz="4800" dirty="0" err="1">
                <a:latin typeface="Trebuchet MS" pitchFamily="34" charset="0"/>
              </a:rPr>
              <a:t>kull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qawwa</a:t>
            </a:r>
            <a:r>
              <a:rPr lang="en-US" sz="4800" dirty="0">
                <a:latin typeface="Trebuchet MS" pitchFamily="34" charset="0"/>
              </a:rPr>
              <a:t>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1" y="0"/>
            <a:ext cx="413427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4495800" cy="685800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4800" dirty="0" err="1">
                <a:latin typeface="Trebuchet MS" pitchFamily="34" charset="0"/>
              </a:rPr>
              <a:t>Għax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jeħtieġ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li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hu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jsaltan</a:t>
            </a:r>
            <a:r>
              <a:rPr lang="en-US" sz="4800" dirty="0">
                <a:latin typeface="Trebuchet MS" pitchFamily="34" charset="0"/>
              </a:rPr>
              <a:t> “</a:t>
            </a:r>
            <a:r>
              <a:rPr lang="en-US" sz="4800" dirty="0" err="1">
                <a:latin typeface="Trebuchet MS" pitchFamily="34" charset="0"/>
              </a:rPr>
              <a:t>sa</a:t>
            </a:r>
            <a:r>
              <a:rPr lang="en-US" sz="4800" dirty="0">
                <a:latin typeface="Trebuchet MS" pitchFamily="34" charset="0"/>
              </a:rPr>
              <a:t> ma </a:t>
            </a:r>
            <a:r>
              <a:rPr lang="en-US" sz="4800" dirty="0" err="1">
                <a:latin typeface="Trebuchet MS" pitchFamily="34" charset="0"/>
              </a:rPr>
              <a:t>jqiegħed</a:t>
            </a:r>
            <a:r>
              <a:rPr lang="en-US" sz="4800" dirty="0">
                <a:latin typeface="Trebuchet MS" pitchFamily="34" charset="0"/>
              </a:rPr>
              <a:t>    l-</a:t>
            </a:r>
            <a:r>
              <a:rPr lang="en-US" sz="4800" dirty="0" err="1">
                <a:latin typeface="Trebuchet MS" pitchFamily="34" charset="0"/>
              </a:rPr>
              <a:t>għedewwa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kollha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taħt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riġlejh</a:t>
            </a:r>
            <a:r>
              <a:rPr lang="en-US" sz="4800" dirty="0">
                <a:latin typeface="Trebuchet MS" pitchFamily="34" charset="0"/>
              </a:rPr>
              <a:t>”.        L-</a:t>
            </a:r>
            <a:r>
              <a:rPr lang="en-US" sz="4800" dirty="0" err="1">
                <a:latin typeface="Trebuchet MS" pitchFamily="34" charset="0"/>
              </a:rPr>
              <a:t>aħħar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għadu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li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jinqered</a:t>
            </a:r>
            <a:r>
              <a:rPr lang="en-US" sz="4800" dirty="0">
                <a:latin typeface="Trebuchet MS" pitchFamily="34" charset="0"/>
              </a:rPr>
              <a:t>,    </a:t>
            </a:r>
            <a:r>
              <a:rPr lang="en-US" sz="4800" dirty="0" err="1">
                <a:latin typeface="Trebuchet MS" pitchFamily="34" charset="0"/>
              </a:rPr>
              <a:t>il-Mewt</a:t>
            </a:r>
            <a:r>
              <a:rPr lang="en-US" sz="4800" dirty="0">
                <a:latin typeface="Trebuchet MS" pitchFamily="34" charset="0"/>
              </a:rPr>
              <a:t>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125" y="0"/>
            <a:ext cx="49688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70C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70C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70C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70C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Irroddu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70C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0"/>
            <a:ext cx="4114800" cy="68580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US" sz="4800" dirty="0">
                <a:latin typeface="Trebuchet MS" pitchFamily="34" charset="0"/>
              </a:rPr>
              <a:t>HALLELUJAH. </a:t>
            </a:r>
          </a:p>
          <a:p>
            <a:pPr marL="1588" indent="-1588" algn="ctr">
              <a:buNone/>
            </a:pPr>
            <a:r>
              <a:rPr lang="en-US" sz="4800" dirty="0" err="1">
                <a:latin typeface="Trebuchet MS" pitchFamily="34" charset="0"/>
              </a:rPr>
              <a:t>Marija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ttellgħet </a:t>
            </a:r>
          </a:p>
          <a:p>
            <a:pPr marL="1588" indent="-1588" algn="ctr">
              <a:buNone/>
            </a:pPr>
            <a:r>
              <a:rPr lang="en-US" sz="4800" dirty="0" err="1">
                <a:latin typeface="Trebuchet MS" pitchFamily="34" charset="0"/>
              </a:rPr>
              <a:t>fis-sema</a:t>
            </a:r>
            <a:r>
              <a:rPr lang="en-US" sz="4800" dirty="0">
                <a:latin typeface="Trebuchet MS" pitchFamily="34" charset="0"/>
              </a:rPr>
              <a:t>;</a:t>
            </a:r>
          </a:p>
          <a:p>
            <a:pPr marL="1588" indent="-1588" algn="ctr">
              <a:buNone/>
            </a:pPr>
            <a:r>
              <a:rPr lang="en-US" sz="4800" dirty="0" err="1">
                <a:latin typeface="Trebuchet MS" pitchFamily="34" charset="0"/>
              </a:rPr>
              <a:t>jifirħu</a:t>
            </a:r>
            <a:r>
              <a:rPr lang="en-US" sz="4800" dirty="0">
                <a:latin typeface="Trebuchet MS" pitchFamily="34" charset="0"/>
              </a:rPr>
              <a:t>            l-</a:t>
            </a:r>
            <a:r>
              <a:rPr lang="en-US" sz="4800" dirty="0" err="1">
                <a:latin typeface="Trebuchet MS" pitchFamily="34" charset="0"/>
              </a:rPr>
              <a:t>qtajja’</a:t>
            </a:r>
            <a:r>
              <a:rPr lang="en-US" sz="4800" dirty="0">
                <a:latin typeface="Trebuchet MS" pitchFamily="34" charset="0"/>
              </a:rPr>
              <a:t> </a:t>
            </a:r>
          </a:p>
          <a:p>
            <a:pPr marL="1588" indent="-1588" algn="ctr">
              <a:buNone/>
            </a:pPr>
            <a:r>
              <a:rPr lang="en-US" sz="4800" dirty="0" err="1">
                <a:latin typeface="Trebuchet MS" pitchFamily="34" charset="0"/>
              </a:rPr>
              <a:t>ta</a:t>
            </a:r>
            <a:r>
              <a:rPr lang="en-US" sz="4800" dirty="0">
                <a:latin typeface="Trebuchet MS" pitchFamily="34" charset="0"/>
              </a:rPr>
              <a:t>l-</a:t>
            </a:r>
            <a:r>
              <a:rPr lang="en-US" sz="4800" dirty="0" err="1">
                <a:latin typeface="Trebuchet MS" pitchFamily="34" charset="0"/>
              </a:rPr>
              <a:t>anġli</a:t>
            </a:r>
            <a:r>
              <a:rPr lang="en-US" sz="4800" dirty="0">
                <a:latin typeface="Trebuchet MS" pitchFamily="34" charset="0"/>
              </a:rPr>
              <a:t>. </a:t>
            </a:r>
          </a:p>
          <a:p>
            <a:pPr marL="1588" indent="-1588" algn="ctr">
              <a:buNone/>
            </a:pPr>
            <a:r>
              <a:rPr lang="en-US" sz="4800" dirty="0">
                <a:latin typeface="Trebuchet MS" pitchFamily="34" charset="0"/>
              </a:rPr>
              <a:t>HALLELUJAH.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29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57600"/>
            <a:ext cx="6477000" cy="2971800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Evanġelju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skont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San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Luqa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mt-M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2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Lq</a:t>
            </a:r>
            <a:r>
              <a:rPr lang="en-US" sz="2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1, 39-56</a:t>
            </a:r>
            <a:endParaRPr lang="en-US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0"/>
            <a:ext cx="50292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400" dirty="0">
                <a:latin typeface="Trebuchet MS" pitchFamily="34" charset="0"/>
              </a:rPr>
              <a:t> </a:t>
            </a:r>
            <a:r>
              <a:rPr lang="en-US" sz="5400" dirty="0" err="1">
                <a:latin typeface="Trebuchet MS" pitchFamily="34" charset="0"/>
              </a:rPr>
              <a:t>F'dawk</a:t>
            </a:r>
            <a:r>
              <a:rPr lang="en-US" sz="5400" dirty="0">
                <a:latin typeface="Trebuchet MS" pitchFamily="34" charset="0"/>
              </a:rPr>
              <a:t>          </a:t>
            </a:r>
            <a:r>
              <a:rPr lang="en-US" sz="5400" dirty="0" err="1">
                <a:latin typeface="Trebuchet MS" pitchFamily="34" charset="0"/>
              </a:rPr>
              <a:t>il-ġranet</a:t>
            </a:r>
            <a:r>
              <a:rPr lang="en-US" sz="5400" dirty="0">
                <a:latin typeface="Trebuchet MS" pitchFamily="34" charset="0"/>
              </a:rPr>
              <a:t>: </a:t>
            </a:r>
            <a:r>
              <a:rPr lang="en-US" sz="5400" dirty="0" err="1">
                <a:latin typeface="Trebuchet MS" pitchFamily="34" charset="0"/>
              </a:rPr>
              <a:t>Marija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qamet</a:t>
            </a:r>
            <a:r>
              <a:rPr lang="en-US" sz="5400" dirty="0">
                <a:latin typeface="Trebuchet MS" pitchFamily="34" charset="0"/>
              </a:rPr>
              <a:t>  u </a:t>
            </a:r>
            <a:r>
              <a:rPr lang="en-US" sz="5400" dirty="0" err="1">
                <a:latin typeface="Trebuchet MS" pitchFamily="34" charset="0"/>
              </a:rPr>
              <a:t>marret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tħaffef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lejn</a:t>
            </a:r>
            <a:r>
              <a:rPr lang="en-US" sz="5400" dirty="0">
                <a:latin typeface="Trebuchet MS" pitchFamily="34" charset="0"/>
              </a:rPr>
              <a:t>    </a:t>
            </a:r>
            <a:r>
              <a:rPr lang="en-US" sz="5400" dirty="0" err="1">
                <a:latin typeface="Trebuchet MS" pitchFamily="34" charset="0"/>
              </a:rPr>
              <a:t>il-għoljiet</a:t>
            </a:r>
            <a:r>
              <a:rPr lang="en-US" sz="5400" dirty="0">
                <a:latin typeface="Trebuchet MS" pitchFamily="34" charset="0"/>
              </a:rPr>
              <a:t>, </a:t>
            </a:r>
            <a:r>
              <a:rPr lang="en-US" sz="5400" dirty="0" err="1">
                <a:latin typeface="Trebuchet MS" pitchFamily="34" charset="0"/>
              </a:rPr>
              <a:t>f'Belt</a:t>
            </a:r>
            <a:r>
              <a:rPr lang="en-US" sz="5400" dirty="0">
                <a:latin typeface="Trebuchet MS" pitchFamily="34" charset="0"/>
              </a:rPr>
              <a:t>           </a:t>
            </a:r>
            <a:r>
              <a:rPr lang="en-US" sz="5400" dirty="0" err="1">
                <a:latin typeface="Trebuchet MS" pitchFamily="34" charset="0"/>
              </a:rPr>
              <a:t>tal-Lhudija</a:t>
            </a:r>
            <a:r>
              <a:rPr lang="en-US" sz="5400" dirty="0">
                <a:latin typeface="Trebuchet MS" pitchFamily="34" charset="0"/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b="49296"/>
          <a:stretch>
            <a:fillRect/>
          </a:stretch>
        </p:blipFill>
        <p:spPr bwMode="auto">
          <a:xfrm>
            <a:off x="1" y="0"/>
            <a:ext cx="4267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653142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0"/>
            <a:ext cx="4876800" cy="6858000"/>
          </a:xfrm>
        </p:spPr>
        <p:txBody>
          <a:bodyPr anchor="ctr">
            <a:noAutofit/>
          </a:bodyPr>
          <a:lstStyle/>
          <a:p>
            <a:pPr marL="1588" indent="-1588" algn="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Infetaħ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it-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Tempju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'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fis-sema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dehret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arka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tal-patt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fit-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Tempju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41910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400" dirty="0" err="1">
                <a:latin typeface="Trebuchet MS" pitchFamily="34" charset="0"/>
              </a:rPr>
              <a:t>Daħlet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għand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Żakkarija</a:t>
            </a:r>
            <a:r>
              <a:rPr lang="en-US" sz="5400" dirty="0">
                <a:latin typeface="Trebuchet MS" pitchFamily="34" charset="0"/>
              </a:rPr>
              <a:t> u </a:t>
            </a:r>
            <a:r>
              <a:rPr lang="en-US" sz="5400" dirty="0" err="1">
                <a:latin typeface="Trebuchet MS" pitchFamily="34" charset="0"/>
              </a:rPr>
              <a:t>sellmet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lil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Eliżabetta</a:t>
            </a:r>
            <a:r>
              <a:rPr lang="en-US" sz="5400" dirty="0">
                <a:latin typeface="Trebuchet MS" pitchFamily="34" charset="0"/>
              </a:rPr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313583" y="0"/>
            <a:ext cx="483041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304800"/>
            <a:ext cx="4800600" cy="38862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400" dirty="0" err="1">
                <a:latin typeface="Trebuchet MS" pitchFamily="34" charset="0"/>
              </a:rPr>
              <a:t>Malli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Eliżabetta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semgħet 'il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Marija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sselmilha</a:t>
            </a:r>
            <a:r>
              <a:rPr lang="en-US" sz="5400" dirty="0">
                <a:latin typeface="Trebuchet MS" pitchFamily="34" charset="0"/>
              </a:rPr>
              <a:t>,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96956" cy="4495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4038600"/>
            <a:ext cx="9144000" cy="2971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it-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tarbija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qabżet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fi ħdana, 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u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Eliżabetta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mtliet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         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bl-Ispirtu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s-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Santu;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7282" r="12320"/>
          <a:stretch>
            <a:fillRect/>
          </a:stretch>
        </p:blipFill>
        <p:spPr bwMode="auto">
          <a:xfrm>
            <a:off x="4800600" y="0"/>
            <a:ext cx="4343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47244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400" dirty="0">
                <a:latin typeface="Trebuchet MS" pitchFamily="34" charset="0"/>
              </a:rPr>
              <a:t>u </a:t>
            </a:r>
            <a:r>
              <a:rPr lang="en-US" sz="5400" dirty="0" err="1">
                <a:latin typeface="Trebuchet MS" pitchFamily="34" charset="0"/>
              </a:rPr>
              <a:t>nfexxet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f'għajta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kbira</a:t>
            </a:r>
            <a:r>
              <a:rPr lang="en-US" sz="5400" dirty="0">
                <a:latin typeface="Trebuchet MS" pitchFamily="34" charset="0"/>
              </a:rPr>
              <a:t> u </a:t>
            </a:r>
            <a:r>
              <a:rPr lang="en-US" sz="5400" dirty="0" err="1">
                <a:latin typeface="Trebuchet MS" pitchFamily="34" charset="0"/>
              </a:rPr>
              <a:t>qalet</a:t>
            </a:r>
            <a:r>
              <a:rPr lang="en-US" sz="5400" dirty="0">
                <a:latin typeface="Trebuchet MS" pitchFamily="34" charset="0"/>
              </a:rPr>
              <a:t>: “</a:t>
            </a:r>
            <a:r>
              <a:rPr lang="en-US" sz="5400" dirty="0" err="1">
                <a:latin typeface="Trebuchet MS" pitchFamily="34" charset="0"/>
              </a:rPr>
              <a:t>Imbieka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inti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fost</a:t>
            </a:r>
            <a:r>
              <a:rPr lang="en-US" sz="5400" dirty="0">
                <a:latin typeface="Trebuchet MS" pitchFamily="34" charset="0"/>
              </a:rPr>
              <a:t> in-</a:t>
            </a:r>
            <a:r>
              <a:rPr lang="en-US" sz="5400" dirty="0" err="1">
                <a:latin typeface="Trebuchet MS" pitchFamily="34" charset="0"/>
              </a:rPr>
              <a:t>nisa</a:t>
            </a:r>
            <a:r>
              <a:rPr lang="en-US" sz="5400" dirty="0">
                <a:latin typeface="Trebuchet MS" pitchFamily="34" charset="0"/>
              </a:rPr>
              <a:t>, u </a:t>
            </a:r>
            <a:r>
              <a:rPr lang="en-US" sz="5400" dirty="0" err="1">
                <a:latin typeface="Trebuchet MS" pitchFamily="34" charset="0"/>
              </a:rPr>
              <a:t>mbierek</a:t>
            </a:r>
            <a:r>
              <a:rPr lang="en-US" sz="5400" dirty="0">
                <a:latin typeface="Trebuchet MS" pitchFamily="34" charset="0"/>
              </a:rPr>
              <a:t>       </a:t>
            </a:r>
            <a:r>
              <a:rPr lang="en-US" sz="5400" dirty="0" err="1">
                <a:latin typeface="Trebuchet MS" pitchFamily="34" charset="0"/>
              </a:rPr>
              <a:t>il-frott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tal-ġuf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tiegħek</a:t>
            </a:r>
            <a:r>
              <a:rPr lang="en-US" sz="5400" dirty="0">
                <a:latin typeface="Trebuchet MS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0"/>
            <a:ext cx="54102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400" dirty="0">
                <a:latin typeface="Trebuchet MS" pitchFamily="34" charset="0"/>
              </a:rPr>
              <a:t>U </a:t>
            </a:r>
            <a:r>
              <a:rPr lang="en-US" sz="5400" dirty="0" err="1">
                <a:latin typeface="Trebuchet MS" pitchFamily="34" charset="0"/>
              </a:rPr>
              <a:t>minn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fejn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ġieni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dan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li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omm</a:t>
            </a:r>
            <a:r>
              <a:rPr lang="en-US" sz="5400" dirty="0">
                <a:latin typeface="Trebuchet MS" pitchFamily="34" charset="0"/>
              </a:rPr>
              <a:t> Sidi </a:t>
            </a:r>
            <a:r>
              <a:rPr lang="en-US" sz="5400" dirty="0" err="1">
                <a:latin typeface="Trebuchet MS" pitchFamily="34" charset="0"/>
              </a:rPr>
              <a:t>tiġi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għandi</a:t>
            </a:r>
            <a:r>
              <a:rPr lang="en-US" sz="5400" dirty="0">
                <a:latin typeface="Trebuchet MS" pitchFamily="34" charset="0"/>
              </a:rPr>
              <a:t>?</a:t>
            </a:r>
            <a:r>
              <a:rPr lang="mt-MT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Għax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ara</a:t>
            </a:r>
            <a:r>
              <a:rPr lang="en-US" sz="5400" dirty="0">
                <a:latin typeface="Trebuchet MS" pitchFamily="34" charset="0"/>
              </a:rPr>
              <a:t>, </a:t>
            </a:r>
            <a:r>
              <a:rPr lang="en-US" sz="5400" dirty="0" err="1">
                <a:latin typeface="Trebuchet MS" pitchFamily="34" charset="0"/>
              </a:rPr>
              <a:t>malli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smajt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f'widnejja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leħen</a:t>
            </a:r>
            <a:r>
              <a:rPr lang="en-US" sz="5400" dirty="0">
                <a:latin typeface="Trebuchet MS" pitchFamily="34" charset="0"/>
              </a:rPr>
              <a:t> it-</a:t>
            </a:r>
            <a:r>
              <a:rPr lang="en-US" sz="5400" dirty="0" err="1">
                <a:latin typeface="Trebuchet MS" pitchFamily="34" charset="0"/>
              </a:rPr>
              <a:t>tislima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tiegħek</a:t>
            </a:r>
            <a:r>
              <a:rPr lang="en-US" sz="5400" dirty="0">
                <a:latin typeface="Trebuchet MS" pitchFamily="34" charset="0"/>
              </a:rPr>
              <a:t>,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t="34930" r="9823" b="8732"/>
          <a:stretch>
            <a:fillRect/>
          </a:stretch>
        </p:blipFill>
        <p:spPr bwMode="auto">
          <a:xfrm>
            <a:off x="0" y="0"/>
            <a:ext cx="3733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b="206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1"/>
            <a:ext cx="8763000" cy="1676400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tarbija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qabżet u tqanqlet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bil-ferħ fi ħdani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3962400"/>
            <a:ext cx="9144000" cy="2667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Iva 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hienja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dik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li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emmnet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 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kul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ma ntqalilha min-naħa tal-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Mulej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”.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38862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 err="1">
                <a:latin typeface="Trebuchet MS" pitchFamily="34" charset="0"/>
              </a:rPr>
              <a:t>Imbagħad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qalet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Marija</a:t>
            </a:r>
            <a:r>
              <a:rPr lang="en-US" sz="4800" dirty="0">
                <a:latin typeface="Trebuchet MS" pitchFamily="34" charset="0"/>
              </a:rPr>
              <a:t>:</a:t>
            </a:r>
            <a:r>
              <a:rPr lang="mt-MT" sz="4800" dirty="0">
                <a:latin typeface="Trebuchet MS" pitchFamily="34" charset="0"/>
              </a:rPr>
              <a:t> </a:t>
            </a:r>
            <a:r>
              <a:rPr lang="en-US" sz="4800" dirty="0">
                <a:latin typeface="Trebuchet MS" pitchFamily="34" charset="0"/>
              </a:rPr>
              <a:t>"</a:t>
            </a:r>
            <a:r>
              <a:rPr lang="en-US" sz="4800" dirty="0" err="1">
                <a:latin typeface="Trebuchet MS" pitchFamily="34" charset="0"/>
              </a:rPr>
              <a:t>Ruħi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tfaħħar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il-kobor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tal-Mulej</a:t>
            </a:r>
            <a:r>
              <a:rPr lang="en-US" sz="4800" dirty="0">
                <a:latin typeface="Trebuchet MS" pitchFamily="34" charset="0"/>
              </a:rPr>
              <a:t> u l-</a:t>
            </a:r>
            <a:r>
              <a:rPr lang="en-US" sz="4800" dirty="0" err="1">
                <a:latin typeface="Trebuchet MS" pitchFamily="34" charset="0"/>
              </a:rPr>
              <a:t>ispirtu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tiegħi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jifraħ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f'Alla</a:t>
            </a:r>
            <a:r>
              <a:rPr lang="en-US" sz="4800" dirty="0">
                <a:latin typeface="Trebuchet MS" pitchFamily="34" charset="0"/>
              </a:rPr>
              <a:t> s-</a:t>
            </a:r>
            <a:r>
              <a:rPr lang="en-US" sz="4800" dirty="0" err="1">
                <a:latin typeface="Trebuchet MS" pitchFamily="34" charset="0"/>
              </a:rPr>
              <a:t>Salvatur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tiegħi</a:t>
            </a:r>
            <a:r>
              <a:rPr lang="en-US" sz="4800" dirty="0">
                <a:latin typeface="Trebuchet MS" pitchFamily="34" charset="0"/>
              </a:rPr>
              <a:t>,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932" y="0"/>
            <a:ext cx="509506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333" r="2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5745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xeħet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għajnejh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iċ-ċokon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tal-qaddejja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Iva,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issa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'l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nisel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jibda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jsejjaħli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hienja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0"/>
            <a:ext cx="44958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atin typeface="Trebuchet MS" pitchFamily="34" charset="0"/>
              </a:rPr>
              <a:t>għax</a:t>
            </a:r>
            <a:r>
              <a:rPr lang="en-US" sz="5400" dirty="0">
                <a:latin typeface="Trebuchet MS" pitchFamily="34" charset="0"/>
              </a:rPr>
              <a:t>           is-</a:t>
            </a:r>
            <a:r>
              <a:rPr lang="en-US" sz="5400" dirty="0" err="1">
                <a:latin typeface="Trebuchet MS" pitchFamily="34" charset="0"/>
              </a:rPr>
              <a:t>Setgħani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għamel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miegħi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ħwejjeġ</a:t>
            </a:r>
            <a:r>
              <a:rPr lang="en-US" sz="5400" dirty="0">
                <a:latin typeface="Trebuchet MS" pitchFamily="34" charset="0"/>
              </a:rPr>
              <a:t>  </a:t>
            </a:r>
            <a:r>
              <a:rPr lang="en-US" sz="5400" dirty="0" err="1">
                <a:latin typeface="Trebuchet MS" pitchFamily="34" charset="0"/>
              </a:rPr>
              <a:t>kbar</a:t>
            </a:r>
            <a:r>
              <a:rPr lang="en-US" sz="5400" dirty="0">
                <a:latin typeface="Trebuchet MS" pitchFamily="34" charset="0"/>
              </a:rPr>
              <a:t>: </a:t>
            </a:r>
            <a:r>
              <a:rPr lang="en-US" sz="5400" dirty="0" err="1">
                <a:latin typeface="Trebuchet MS" pitchFamily="34" charset="0"/>
              </a:rPr>
              <a:t>qaddis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hu</a:t>
            </a:r>
            <a:r>
              <a:rPr lang="en-US" sz="5400" dirty="0">
                <a:latin typeface="Trebuchet MS" pitchFamily="34" charset="0"/>
              </a:rPr>
              <a:t>  l-</a:t>
            </a:r>
            <a:r>
              <a:rPr lang="en-US" sz="5400" dirty="0" err="1">
                <a:latin typeface="Trebuchet MS" pitchFamily="34" charset="0"/>
              </a:rPr>
              <a:t>isem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tiegħu</a:t>
            </a:r>
            <a:r>
              <a:rPr lang="en-US" sz="5400" dirty="0">
                <a:latin typeface="Trebuchet MS" pitchFamily="34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8445"/>
          <a:stretch>
            <a:fillRect/>
          </a:stretch>
        </p:blipFill>
        <p:spPr bwMode="auto">
          <a:xfrm flipH="1"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35052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latin typeface="Trebuchet MS" pitchFamily="34" charset="0"/>
              </a:rPr>
              <a:t>Il-</a:t>
            </a:r>
            <a:r>
              <a:rPr lang="en-US" sz="5400" dirty="0" err="1">
                <a:latin typeface="Trebuchet MS" pitchFamily="34" charset="0"/>
              </a:rPr>
              <a:t>ħniena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tiegħu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tinfirex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f'kull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żmien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fuq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dawk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li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jibżgħu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minnu</a:t>
            </a:r>
            <a:r>
              <a:rPr lang="en-US" sz="5400" dirty="0">
                <a:latin typeface="Trebuchet MS" pitchFamily="34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604846" y="0"/>
            <a:ext cx="553915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08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wera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qawwa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'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driegħu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  <a:p>
            <a:pPr marL="0" indent="0" algn="ctr">
              <a:buNone/>
            </a:pP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xerred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mkabbra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f'qalbhom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7072" r="15461"/>
          <a:stretch>
            <a:fillRect/>
          </a:stretch>
        </p:blipFill>
        <p:spPr bwMode="auto">
          <a:xfrm flipH="1">
            <a:off x="5486400" y="0"/>
            <a:ext cx="3657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486400" cy="685800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5400" dirty="0">
                <a:latin typeface="Trebuchet MS" pitchFamily="34" charset="0"/>
              </a:rPr>
              <a:t>U </a:t>
            </a:r>
            <a:r>
              <a:rPr lang="en-US" sz="5400" dirty="0" err="1">
                <a:latin typeface="Trebuchet MS" pitchFamily="34" charset="0"/>
              </a:rPr>
              <a:t>deher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sinjal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kbir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fis-sema</a:t>
            </a:r>
            <a:r>
              <a:rPr lang="en-US" sz="5400" dirty="0">
                <a:latin typeface="Trebuchet MS" pitchFamily="34" charset="0"/>
              </a:rPr>
              <a:t>; </a:t>
            </a:r>
            <a:r>
              <a:rPr lang="en-US" sz="5400" dirty="0" err="1">
                <a:latin typeface="Trebuchet MS" pitchFamily="34" charset="0"/>
              </a:rPr>
              <a:t>mara</a:t>
            </a:r>
            <a:r>
              <a:rPr lang="en-US" sz="5400" dirty="0">
                <a:latin typeface="Trebuchet MS" pitchFamily="34" charset="0"/>
              </a:rPr>
              <a:t>, </a:t>
            </a:r>
            <a:r>
              <a:rPr lang="en-US" sz="5400" dirty="0" err="1">
                <a:latin typeface="Trebuchet MS" pitchFamily="34" charset="0"/>
              </a:rPr>
              <a:t>liebsa</a:t>
            </a:r>
            <a:r>
              <a:rPr lang="en-US" sz="5400" dirty="0">
                <a:latin typeface="Trebuchet MS" pitchFamily="34" charset="0"/>
              </a:rPr>
              <a:t> x-</a:t>
            </a:r>
            <a:r>
              <a:rPr lang="en-US" sz="5400" dirty="0" err="1">
                <a:latin typeface="Trebuchet MS" pitchFamily="34" charset="0"/>
              </a:rPr>
              <a:t>xemx</a:t>
            </a:r>
            <a:r>
              <a:rPr lang="en-US" sz="5400" dirty="0">
                <a:latin typeface="Trebuchet MS" pitchFamily="34" charset="0"/>
              </a:rPr>
              <a:t>, </a:t>
            </a:r>
            <a:r>
              <a:rPr lang="en-US" sz="5400" dirty="0" err="1">
                <a:latin typeface="Trebuchet MS" pitchFamily="34" charset="0"/>
              </a:rPr>
              <a:t>bil-qamar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taħt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riġlejha</a:t>
            </a:r>
            <a:r>
              <a:rPr lang="en-US" sz="5400" dirty="0">
                <a:latin typeface="Trebuchet MS" pitchFamily="34" charset="0"/>
              </a:rPr>
              <a:t>, u </a:t>
            </a:r>
            <a:r>
              <a:rPr lang="en-US" sz="5400" dirty="0" err="1">
                <a:latin typeface="Trebuchet MS" pitchFamily="34" charset="0"/>
              </a:rPr>
              <a:t>b'kuruna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ta</a:t>
            </a:r>
            <a:r>
              <a:rPr lang="en-US" sz="5400" dirty="0">
                <a:latin typeface="Trebuchet MS" pitchFamily="34" charset="0"/>
              </a:rPr>
              <a:t>' </a:t>
            </a:r>
            <a:r>
              <a:rPr lang="en-US" sz="5400" dirty="0" err="1">
                <a:latin typeface="Trebuchet MS" pitchFamily="34" charset="0"/>
              </a:rPr>
              <a:t>tnax-il kewkba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fuq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rasha</a:t>
            </a:r>
            <a:r>
              <a:rPr lang="en-US" sz="5400" dirty="0"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51054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atin typeface="Trebuchet MS" pitchFamily="34" charset="0"/>
              </a:rPr>
              <a:t>Niżżel</a:t>
            </a:r>
            <a:r>
              <a:rPr lang="en-US" sz="5400" dirty="0">
                <a:latin typeface="Trebuchet MS" pitchFamily="34" charset="0"/>
              </a:rPr>
              <a:t>            is-</a:t>
            </a:r>
            <a:r>
              <a:rPr lang="en-US" sz="5400" dirty="0" err="1">
                <a:latin typeface="Trebuchet MS" pitchFamily="34" charset="0"/>
              </a:rPr>
              <a:t>setgħana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minn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fuq</a:t>
            </a:r>
            <a:r>
              <a:rPr lang="en-US" sz="5400" dirty="0">
                <a:latin typeface="Trebuchet MS" pitchFamily="34" charset="0"/>
              </a:rPr>
              <a:t>        it-</a:t>
            </a:r>
            <a:r>
              <a:rPr lang="en-US" sz="5400" dirty="0" err="1">
                <a:latin typeface="Trebuchet MS" pitchFamily="34" charset="0"/>
              </a:rPr>
              <a:t>tron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tagħhom</a:t>
            </a:r>
            <a:r>
              <a:rPr lang="en-US" sz="5400" dirty="0">
                <a:latin typeface="Trebuchet MS" pitchFamily="34" charset="0"/>
              </a:rPr>
              <a:t>, u </a:t>
            </a:r>
            <a:r>
              <a:rPr lang="en-US" sz="5400" dirty="0" err="1">
                <a:latin typeface="Trebuchet MS" pitchFamily="34" charset="0"/>
              </a:rPr>
              <a:t>għolla</a:t>
            </a:r>
            <a:r>
              <a:rPr lang="en-US" sz="5400" dirty="0">
                <a:latin typeface="Trebuchet MS" pitchFamily="34" charset="0"/>
              </a:rPr>
              <a:t>              ċ-</a:t>
            </a:r>
            <a:r>
              <a:rPr lang="en-US" sz="5400" dirty="0" err="1">
                <a:latin typeface="Trebuchet MS" pitchFamily="34" charset="0"/>
              </a:rPr>
              <a:t>ċkejknin</a:t>
            </a:r>
            <a:r>
              <a:rPr lang="en-US" sz="5400" dirty="0">
                <a:latin typeface="Trebuchet MS" pitchFamily="34" charset="0"/>
              </a:rPr>
              <a:t>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0"/>
            <a:ext cx="32766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b'kull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ġid ’il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min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bil-ġuħ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għonja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bagħathom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'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barra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b'xejn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81000"/>
            <a:ext cx="8839200" cy="5745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ħsieb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Israel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qaddej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tiegħu,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ftakar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fil-ħniena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03437"/>
            <a:ext cx="9144000" cy="4525963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wiegħed ’il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missirijietna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b'riżq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Abraham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27778" t="30023" r="27778" b="423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52800"/>
            <a:ext cx="9144000" cy="33528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Marija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baqgħet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ma'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Eliżabetta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xi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tliet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xhur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imbagħad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reġgħet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lura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lejn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darha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295400"/>
            <a:ext cx="8858312" cy="5419748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1588" indent="-1588" algn="ctr">
              <a:buNone/>
            </a:pP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Tifħir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lilek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0"/>
            <a:ext cx="3886200" cy="68580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US" sz="5400" dirty="0" err="1">
                <a:latin typeface="Trebuchet MS" pitchFamily="34" charset="0"/>
              </a:rPr>
              <a:t>Hija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kienet</a:t>
            </a:r>
            <a:r>
              <a:rPr lang="en-US" sz="5400" dirty="0">
                <a:latin typeface="Trebuchet MS" pitchFamily="34" charset="0"/>
              </a:rPr>
              <a:t> fit-</a:t>
            </a:r>
            <a:r>
              <a:rPr lang="en-US" sz="5400" dirty="0" err="1">
                <a:latin typeface="Trebuchet MS" pitchFamily="34" charset="0"/>
              </a:rPr>
              <a:t>tqala</a:t>
            </a:r>
            <a:r>
              <a:rPr lang="en-US" sz="5400" dirty="0">
                <a:latin typeface="Trebuchet MS" pitchFamily="34" charset="0"/>
              </a:rPr>
              <a:t>, u </a:t>
            </a:r>
            <a:r>
              <a:rPr lang="en-US" sz="5400" dirty="0" err="1">
                <a:latin typeface="Trebuchet MS" pitchFamily="34" charset="0"/>
              </a:rPr>
              <a:t>bdiet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tgħajjat</a:t>
            </a:r>
            <a:r>
              <a:rPr lang="en-US" sz="5400" dirty="0">
                <a:latin typeface="Trebuchet MS" pitchFamily="34" charset="0"/>
              </a:rPr>
              <a:t>  </a:t>
            </a:r>
            <a:r>
              <a:rPr lang="en-US" sz="5400" dirty="0" err="1">
                <a:latin typeface="Trebuchet MS" pitchFamily="34" charset="0"/>
              </a:rPr>
              <a:t>bl-uġiegħ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tal-ħlas</a:t>
            </a:r>
            <a:r>
              <a:rPr lang="en-US" sz="5400" dirty="0">
                <a:latin typeface="Trebuchet MS" pitchFamily="34" charset="0"/>
              </a:rPr>
              <a:t> u </a:t>
            </a:r>
            <a:r>
              <a:rPr lang="en-US" sz="5400" dirty="0" err="1">
                <a:latin typeface="Trebuchet MS" pitchFamily="34" charset="0"/>
              </a:rPr>
              <a:t>tbati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biex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teħles</a:t>
            </a:r>
            <a:r>
              <a:rPr lang="en-US" sz="5400" dirty="0">
                <a:latin typeface="Trebuchet MS" pitchFamily="34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042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724400" cy="685800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4800" dirty="0" err="1">
                <a:latin typeface="Trebuchet MS" pitchFamily="34" charset="0"/>
              </a:rPr>
              <a:t>Imbagħad</a:t>
            </a:r>
            <a:r>
              <a:rPr lang="en-US" sz="4800" dirty="0">
                <a:latin typeface="Trebuchet MS" pitchFamily="34" charset="0"/>
              </a:rPr>
              <a:t>         </a:t>
            </a:r>
            <a:r>
              <a:rPr lang="en-US" sz="4800" dirty="0" err="1">
                <a:latin typeface="Trebuchet MS" pitchFamily="34" charset="0"/>
              </a:rPr>
              <a:t>fis-sema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deher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sinjal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ieħor</a:t>
            </a:r>
            <a:r>
              <a:rPr lang="en-US" sz="4800" dirty="0">
                <a:latin typeface="Trebuchet MS" pitchFamily="34" charset="0"/>
              </a:rPr>
              <a:t>: </a:t>
            </a:r>
            <a:r>
              <a:rPr lang="en-US" sz="4800" dirty="0" err="1">
                <a:latin typeface="Trebuchet MS" pitchFamily="34" charset="0"/>
              </a:rPr>
              <a:t>ara</a:t>
            </a:r>
            <a:r>
              <a:rPr lang="en-US" sz="4800" dirty="0">
                <a:latin typeface="Trebuchet MS" pitchFamily="34" charset="0"/>
              </a:rPr>
              <a:t>, </a:t>
            </a:r>
            <a:r>
              <a:rPr lang="en-US" sz="4800" dirty="0" err="1">
                <a:latin typeface="Trebuchet MS" pitchFamily="34" charset="0"/>
              </a:rPr>
              <a:t>Dragun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kbir</a:t>
            </a:r>
            <a:r>
              <a:rPr lang="en-US" sz="4800" dirty="0">
                <a:latin typeface="Trebuchet MS" pitchFamily="34" charset="0"/>
              </a:rPr>
              <a:t> mill-</a:t>
            </a:r>
            <a:r>
              <a:rPr lang="en-US" sz="4800" dirty="0" err="1">
                <a:latin typeface="Trebuchet MS" pitchFamily="34" charset="0"/>
              </a:rPr>
              <a:t>lewn</a:t>
            </a:r>
            <a:r>
              <a:rPr lang="en-US" sz="4800" dirty="0">
                <a:latin typeface="Trebuchet MS" pitchFamily="34" charset="0"/>
              </a:rPr>
              <a:t> in-</a:t>
            </a:r>
            <a:r>
              <a:rPr lang="en-US" sz="4800" dirty="0" err="1">
                <a:latin typeface="Trebuchet MS" pitchFamily="34" charset="0"/>
              </a:rPr>
              <a:t>nar</a:t>
            </a:r>
            <a:r>
              <a:rPr lang="en-US" sz="4800" dirty="0">
                <a:latin typeface="Trebuchet MS" pitchFamily="34" charset="0"/>
              </a:rPr>
              <a:t>, </a:t>
            </a:r>
            <a:r>
              <a:rPr lang="en-US" sz="4800" dirty="0" err="1">
                <a:latin typeface="Trebuchet MS" pitchFamily="34" charset="0"/>
              </a:rPr>
              <a:t>b'sebat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irjus</a:t>
            </a:r>
            <a:r>
              <a:rPr lang="en-US" sz="4800" dirty="0">
                <a:latin typeface="Trebuchet MS" pitchFamily="34" charset="0"/>
              </a:rPr>
              <a:t> u </a:t>
            </a:r>
            <a:r>
              <a:rPr lang="en-US" sz="4800" dirty="0" err="1">
                <a:latin typeface="Trebuchet MS" pitchFamily="34" charset="0"/>
              </a:rPr>
              <a:t>għaxart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iqrun</a:t>
            </a:r>
            <a:r>
              <a:rPr lang="en-US" sz="4800" dirty="0">
                <a:latin typeface="Trebuchet MS" pitchFamily="34" charset="0"/>
              </a:rPr>
              <a:t>, u </a:t>
            </a:r>
            <a:r>
              <a:rPr lang="en-US" sz="4800" dirty="0" err="1">
                <a:latin typeface="Trebuchet MS" pitchFamily="34" charset="0"/>
              </a:rPr>
              <a:t>b'seba</a:t>
            </a:r>
            <a:r>
              <a:rPr lang="en-US" sz="4800" dirty="0">
                <a:latin typeface="Trebuchet MS" pitchFamily="34" charset="0"/>
              </a:rPr>
              <a:t>' </a:t>
            </a:r>
            <a:r>
              <a:rPr lang="en-US" sz="4800" dirty="0" err="1">
                <a:latin typeface="Trebuchet MS" pitchFamily="34" charset="0"/>
              </a:rPr>
              <a:t>djademi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fuq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irjusu</a:t>
            </a:r>
            <a:r>
              <a:rPr lang="en-US" sz="4800" dirty="0">
                <a:latin typeface="Trebuchet MS" pitchFamily="34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768" r="4010"/>
          <a:stretch>
            <a:fillRect/>
          </a:stretch>
        </p:blipFill>
        <p:spPr bwMode="auto">
          <a:xfrm>
            <a:off x="4762500" y="0"/>
            <a:ext cx="4381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123" y="0"/>
            <a:ext cx="76977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6553200" cy="6705600"/>
          </a:xfrm>
        </p:spPr>
        <p:txBody>
          <a:bodyPr anchor="b">
            <a:normAutofit/>
          </a:bodyPr>
          <a:lstStyle/>
          <a:p>
            <a:pPr marL="1588" indent="-1588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b'denbu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kines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waħda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mit-tlieta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tal-kwiekeb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tas-sema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waddabhom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lejn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l-art.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3886200" cy="68580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US" sz="4800" dirty="0">
                <a:latin typeface="Trebuchet MS" pitchFamily="34" charset="0"/>
              </a:rPr>
              <a:t>U d-</a:t>
            </a:r>
            <a:r>
              <a:rPr lang="en-US" sz="4800" dirty="0" err="1">
                <a:latin typeface="Trebuchet MS" pitchFamily="34" charset="0"/>
              </a:rPr>
              <a:t>Dragun</a:t>
            </a:r>
            <a:r>
              <a:rPr lang="en-US" sz="4800" dirty="0">
                <a:latin typeface="Trebuchet MS" pitchFamily="34" charset="0"/>
              </a:rPr>
              <a:t> mar </a:t>
            </a:r>
            <a:r>
              <a:rPr lang="en-US" sz="4800" dirty="0" err="1">
                <a:latin typeface="Trebuchet MS" pitchFamily="34" charset="0"/>
              </a:rPr>
              <a:t>qagħad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quddiem</a:t>
            </a:r>
            <a:r>
              <a:rPr lang="en-US" sz="4800" dirty="0">
                <a:latin typeface="Trebuchet MS" pitchFamily="34" charset="0"/>
              </a:rPr>
              <a:t>     </a:t>
            </a:r>
            <a:r>
              <a:rPr lang="en-US" sz="4800" dirty="0" err="1">
                <a:latin typeface="Trebuchet MS" pitchFamily="34" charset="0"/>
              </a:rPr>
              <a:t>il</a:t>
            </a:r>
            <a:r>
              <a:rPr lang="en-US" sz="4800" dirty="0">
                <a:latin typeface="Trebuchet MS" pitchFamily="34" charset="0"/>
              </a:rPr>
              <a:t>-Mara </a:t>
            </a:r>
            <a:r>
              <a:rPr lang="en-US" sz="4800" dirty="0" err="1">
                <a:latin typeface="Trebuchet MS" pitchFamily="34" charset="0"/>
              </a:rPr>
              <a:t>li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kienet</a:t>
            </a:r>
            <a:r>
              <a:rPr lang="en-US" sz="4800" dirty="0">
                <a:latin typeface="Trebuchet MS" pitchFamily="34" charset="0"/>
              </a:rPr>
              <a:t> se tiled, </a:t>
            </a:r>
            <a:r>
              <a:rPr lang="en-US" sz="4800" dirty="0" err="1">
                <a:latin typeface="Trebuchet MS" pitchFamily="34" charset="0"/>
              </a:rPr>
              <a:t>biex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kif</a:t>
            </a:r>
            <a:r>
              <a:rPr lang="en-US" sz="4800" dirty="0">
                <a:latin typeface="Trebuchet MS" pitchFamily="34" charset="0"/>
              </a:rPr>
              <a:t> tiled </a:t>
            </a:r>
            <a:r>
              <a:rPr lang="en-US" sz="4800" dirty="0" err="1">
                <a:latin typeface="Trebuchet MS" pitchFamily="34" charset="0"/>
              </a:rPr>
              <a:t>lil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binha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jibilgħu</a:t>
            </a:r>
            <a:r>
              <a:rPr lang="mt-MT" sz="4800" dirty="0">
                <a:latin typeface="Trebuchet MS" pitchFamily="34" charset="0"/>
              </a:rPr>
              <a:t>.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0975" y="0"/>
            <a:ext cx="51530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0"/>
            <a:ext cx="3581400" cy="685800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5400" dirty="0">
                <a:latin typeface="Trebuchet MS" pitchFamily="34" charset="0"/>
              </a:rPr>
              <a:t>U hi </a:t>
            </a:r>
            <a:r>
              <a:rPr lang="en-US" sz="5400" dirty="0" err="1">
                <a:latin typeface="Trebuchet MS" pitchFamily="34" charset="0"/>
              </a:rPr>
              <a:t>wildet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iben</a:t>
            </a:r>
            <a:r>
              <a:rPr lang="en-US" sz="5400" dirty="0">
                <a:latin typeface="Trebuchet MS" pitchFamily="34" charset="0"/>
              </a:rPr>
              <a:t>, </a:t>
            </a:r>
            <a:r>
              <a:rPr lang="en-US" sz="5400" dirty="0" err="1">
                <a:latin typeface="Trebuchet MS" pitchFamily="34" charset="0"/>
              </a:rPr>
              <a:t>li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kien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għad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irid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jirgħa</a:t>
            </a:r>
            <a:r>
              <a:rPr lang="en-US" sz="5400" dirty="0">
                <a:latin typeface="Trebuchet MS" pitchFamily="34" charset="0"/>
              </a:rPr>
              <a:t> l-</a:t>
            </a:r>
            <a:r>
              <a:rPr lang="en-US" sz="5400" dirty="0" err="1">
                <a:latin typeface="Trebuchet MS" pitchFamily="34" charset="0"/>
              </a:rPr>
              <a:t>ġnus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b'xettru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tal-ħadid</a:t>
            </a:r>
            <a:r>
              <a:rPr lang="en-US" sz="5400" dirty="0">
                <a:latin typeface="Trebuchet MS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6386"/>
          <a:stretch>
            <a:fillRect/>
          </a:stretch>
        </p:blipFill>
        <p:spPr bwMode="auto">
          <a:xfrm>
            <a:off x="0" y="0"/>
            <a:ext cx="55854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719</Words>
  <Application>Microsoft Macintosh PowerPoint</Application>
  <PresentationFormat>On-screen Show (4:3)</PresentationFormat>
  <Paragraphs>83</Paragraphs>
  <Slides>45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Trebuchet MS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Salm Responsorjali: Salm 44</vt:lpstr>
      <vt:lpstr>PowerPoint Presentation</vt:lpstr>
      <vt:lpstr>Salm Responsorjali: Salm 44</vt:lpstr>
      <vt:lpstr>PowerPoint Presentation</vt:lpstr>
      <vt:lpstr>Salm Responsorjali: Salm 44</vt:lpstr>
      <vt:lpstr>L-ewwel Kristu; wara, dawk li huma ta' Kristu.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Qari mill-Evanġelju  skont  San Luqa. Lq 1, 39-56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VĠILI</dc:title>
  <dc:creator>cmgofm</dc:creator>
  <cp:lastModifiedBy>Joseph Magro</cp:lastModifiedBy>
  <cp:revision>73</cp:revision>
  <dcterms:created xsi:type="dcterms:W3CDTF">2010-06-28T06:23:23Z</dcterms:created>
  <dcterms:modified xsi:type="dcterms:W3CDTF">2021-08-11T07:39:23Z</dcterms:modified>
</cp:coreProperties>
</file>